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94" r:id="rId3"/>
    <p:sldId id="258" r:id="rId4"/>
    <p:sldId id="259" r:id="rId5"/>
    <p:sldId id="260" r:id="rId6"/>
    <p:sldId id="261" r:id="rId7"/>
    <p:sldId id="262" r:id="rId8"/>
    <p:sldId id="273" r:id="rId9"/>
    <p:sldId id="272" r:id="rId10"/>
    <p:sldId id="271" r:id="rId11"/>
    <p:sldId id="264" r:id="rId12"/>
    <p:sldId id="274" r:id="rId13"/>
    <p:sldId id="295" r:id="rId14"/>
    <p:sldId id="275" r:id="rId15"/>
    <p:sldId id="276" r:id="rId16"/>
    <p:sldId id="277" r:id="rId17"/>
    <p:sldId id="265" r:id="rId18"/>
    <p:sldId id="267" r:id="rId19"/>
    <p:sldId id="278" r:id="rId20"/>
    <p:sldId id="279" r:id="rId21"/>
    <p:sldId id="266" r:id="rId22"/>
    <p:sldId id="280" r:id="rId23"/>
    <p:sldId id="281" r:id="rId24"/>
    <p:sldId id="282" r:id="rId25"/>
    <p:sldId id="285" r:id="rId26"/>
    <p:sldId id="286" r:id="rId27"/>
    <p:sldId id="288" r:id="rId28"/>
    <p:sldId id="290" r:id="rId29"/>
    <p:sldId id="291" r:id="rId30"/>
    <p:sldId id="292" r:id="rId31"/>
    <p:sldId id="293" r:id="rId32"/>
    <p:sldId id="270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48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66FF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773" autoAdjust="0"/>
    <p:restoredTop sz="86491" autoAdjust="0"/>
  </p:normalViewPr>
  <p:slideViewPr>
    <p:cSldViewPr>
      <p:cViewPr varScale="1">
        <p:scale>
          <a:sx n="68" d="100"/>
          <a:sy n="68" d="100"/>
        </p:scale>
        <p:origin x="-96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91" y="231"/>
              <a:ext cx="1857" cy="3628"/>
              <a:chOff x="3009" y="775"/>
              <a:chExt cx="1857" cy="3628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3" y="775"/>
                <a:ext cx="1333" cy="1485"/>
              </a:xfrm>
              <a:custGeom>
                <a:avLst/>
                <a:gdLst/>
                <a:ahLst/>
                <a:cxnLst>
                  <a:cxn ang="0">
                    <a:pos x="16" y="370"/>
                  </a:cxn>
                  <a:cxn ang="0">
                    <a:pos x="6" y="341"/>
                  </a:cxn>
                  <a:cxn ang="0">
                    <a:pos x="0" y="289"/>
                  </a:cxn>
                  <a:cxn ang="0">
                    <a:pos x="4" y="222"/>
                  </a:cxn>
                  <a:cxn ang="0">
                    <a:pos x="25" y="151"/>
                  </a:cxn>
                  <a:cxn ang="0">
                    <a:pos x="69" y="84"/>
                  </a:cxn>
                  <a:cxn ang="0">
                    <a:pos x="142" y="31"/>
                  </a:cxn>
                  <a:cxn ang="0">
                    <a:pos x="247" y="2"/>
                  </a:cxn>
                  <a:cxn ang="0">
                    <a:pos x="380" y="9"/>
                  </a:cxn>
                  <a:cxn ang="0">
                    <a:pos x="484" y="68"/>
                  </a:cxn>
                  <a:cxn ang="0">
                    <a:pos x="554" y="165"/>
                  </a:cxn>
                  <a:cxn ang="0">
                    <a:pos x="591" y="284"/>
                  </a:cxn>
                  <a:cxn ang="0">
                    <a:pos x="595" y="409"/>
                  </a:cxn>
                  <a:cxn ang="0">
                    <a:pos x="566" y="525"/>
                  </a:cxn>
                  <a:cxn ang="0">
                    <a:pos x="507" y="615"/>
                  </a:cxn>
                  <a:cxn ang="0">
                    <a:pos x="417" y="663"/>
                  </a:cxn>
                  <a:cxn ang="0">
                    <a:pos x="389" y="659"/>
                  </a:cxn>
                  <a:cxn ang="0">
                    <a:pos x="441" y="617"/>
                  </a:cxn>
                  <a:cxn ang="0">
                    <a:pos x="482" y="544"/>
                  </a:cxn>
                  <a:cxn ang="0">
                    <a:pos x="509" y="454"/>
                  </a:cxn>
                  <a:cxn ang="0">
                    <a:pos x="520" y="355"/>
                  </a:cxn>
                  <a:cxn ang="0">
                    <a:pos x="514" y="258"/>
                  </a:cxn>
                  <a:cxn ang="0">
                    <a:pos x="485" y="174"/>
                  </a:cxn>
                  <a:cxn ang="0">
                    <a:pos x="433" y="112"/>
                  </a:cxn>
                  <a:cxn ang="0">
                    <a:pos x="341" y="75"/>
                  </a:cxn>
                  <a:cxn ang="0">
                    <a:pos x="246" y="61"/>
                  </a:cxn>
                  <a:cxn ang="0">
                    <a:pos x="174" y="71"/>
                  </a:cxn>
                  <a:cxn ang="0">
                    <a:pos x="121" y="101"/>
                  </a:cxn>
                  <a:cxn ang="0">
                    <a:pos x="84" y="149"/>
                  </a:cxn>
                  <a:cxn ang="0">
                    <a:pos x="57" y="206"/>
                  </a:cxn>
                  <a:cxn ang="0">
                    <a:pos x="40" y="272"/>
                  </a:cxn>
                  <a:cxn ang="0">
                    <a:pos x="28" y="339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8" y="1799"/>
                <a:ext cx="571" cy="5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5"/>
                  </a:cxn>
                  <a:cxn ang="0">
                    <a:pos x="3" y="50"/>
                  </a:cxn>
                  <a:cxn ang="0">
                    <a:pos x="6" y="75"/>
                  </a:cxn>
                  <a:cxn ang="0">
                    <a:pos x="11" y="98"/>
                  </a:cxn>
                  <a:cxn ang="0">
                    <a:pos x="18" y="119"/>
                  </a:cxn>
                  <a:cxn ang="0">
                    <a:pos x="27" y="141"/>
                  </a:cxn>
                  <a:cxn ang="0">
                    <a:pos x="38" y="161"/>
                  </a:cxn>
                  <a:cxn ang="0">
                    <a:pos x="51" y="178"/>
                  </a:cxn>
                  <a:cxn ang="0">
                    <a:pos x="67" y="194"/>
                  </a:cxn>
                  <a:cxn ang="0">
                    <a:pos x="86" y="208"/>
                  </a:cxn>
                  <a:cxn ang="0">
                    <a:pos x="106" y="219"/>
                  </a:cxn>
                  <a:cxn ang="0">
                    <a:pos x="131" y="228"/>
                  </a:cxn>
                  <a:cxn ang="0">
                    <a:pos x="158" y="234"/>
                  </a:cxn>
                  <a:cxn ang="0">
                    <a:pos x="188" y="237"/>
                  </a:cxn>
                  <a:cxn ang="0">
                    <a:pos x="220" y="236"/>
                  </a:cxn>
                  <a:cxn ang="0">
                    <a:pos x="257" y="232"/>
                  </a:cxn>
                  <a:cxn ang="0">
                    <a:pos x="224" y="227"/>
                  </a:cxn>
                  <a:cxn ang="0">
                    <a:pos x="195" y="220"/>
                  </a:cxn>
                  <a:cxn ang="0">
                    <a:pos x="170" y="212"/>
                  </a:cxn>
                  <a:cxn ang="0">
                    <a:pos x="148" y="204"/>
                  </a:cxn>
                  <a:cxn ang="0">
                    <a:pos x="128" y="193"/>
                  </a:cxn>
                  <a:cxn ang="0">
                    <a:pos x="112" y="182"/>
                  </a:cxn>
                  <a:cxn ang="0">
                    <a:pos x="97" y="169"/>
                  </a:cxn>
                  <a:cxn ang="0">
                    <a:pos x="84" y="155"/>
                  </a:cxn>
                  <a:cxn ang="0">
                    <a:pos x="72" y="141"/>
                  </a:cxn>
                  <a:cxn ang="0">
                    <a:pos x="61" y="125"/>
                  </a:cxn>
                  <a:cxn ang="0">
                    <a:pos x="52" y="107"/>
                  </a:cxn>
                  <a:cxn ang="0">
                    <a:pos x="43" y="88"/>
                  </a:cxn>
                  <a:cxn ang="0">
                    <a:pos x="33" y="69"/>
                  </a:cxn>
                  <a:cxn ang="0">
                    <a:pos x="23" y="47"/>
                  </a:cxn>
                  <a:cxn ang="0">
                    <a:pos x="12" y="24"/>
                  </a:cxn>
                  <a:cxn ang="0">
                    <a:pos x="0" y="0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6" y="2164"/>
                <a:ext cx="277" cy="249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124" y="108"/>
                  </a:cxn>
                  <a:cxn ang="0">
                    <a:pos x="120" y="107"/>
                  </a:cxn>
                  <a:cxn ang="0">
                    <a:pos x="107" y="105"/>
                  </a:cxn>
                  <a:cxn ang="0">
                    <a:pos x="89" y="101"/>
                  </a:cxn>
                  <a:cxn ang="0">
                    <a:pos x="68" y="99"/>
                  </a:cxn>
                  <a:cxn ang="0">
                    <a:pos x="45" y="97"/>
                  </a:cxn>
                  <a:cxn ang="0">
                    <a:pos x="25" y="98"/>
                  </a:cxn>
                  <a:cxn ang="0">
                    <a:pos x="9" y="102"/>
                  </a:cxn>
                  <a:cxn ang="0">
                    <a:pos x="0" y="110"/>
                  </a:cxn>
                  <a:cxn ang="0">
                    <a:pos x="4" y="98"/>
                  </a:cxn>
                  <a:cxn ang="0">
                    <a:pos x="8" y="89"/>
                  </a:cxn>
                  <a:cxn ang="0">
                    <a:pos x="16" y="82"/>
                  </a:cxn>
                  <a:cxn ang="0">
                    <a:pos x="25" y="76"/>
                  </a:cxn>
                  <a:cxn ang="0">
                    <a:pos x="36" y="72"/>
                  </a:cxn>
                  <a:cxn ang="0">
                    <a:pos x="47" y="71"/>
                  </a:cxn>
                  <a:cxn ang="0">
                    <a:pos x="59" y="71"/>
                  </a:cxn>
                  <a:cxn ang="0">
                    <a:pos x="72" y="74"/>
                  </a:cxn>
                  <a:cxn ang="0">
                    <a:pos x="73" y="71"/>
                  </a:cxn>
                  <a:cxn ang="0">
                    <a:pos x="70" y="56"/>
                  </a:cxn>
                  <a:cxn ang="0">
                    <a:pos x="67" y="38"/>
                  </a:cxn>
                  <a:cxn ang="0">
                    <a:pos x="65" y="30"/>
                  </a:cxn>
                  <a:cxn ang="0">
                    <a:pos x="63" y="30"/>
                  </a:cxn>
                  <a:cxn ang="0">
                    <a:pos x="61" y="29"/>
                  </a:cxn>
                  <a:cxn ang="0">
                    <a:pos x="59" y="26"/>
                  </a:cxn>
                  <a:cxn ang="0">
                    <a:pos x="57" y="23"/>
                  </a:cxn>
                  <a:cxn ang="0">
                    <a:pos x="57" y="19"/>
                  </a:cxn>
                  <a:cxn ang="0">
                    <a:pos x="59" y="14"/>
                  </a:cxn>
                  <a:cxn ang="0">
                    <a:pos x="66" y="8"/>
                  </a:cxn>
                  <a:cxn ang="0">
                    <a:pos x="77" y="0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7" y="974"/>
                <a:ext cx="245" cy="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18" y="5"/>
                  </a:cxn>
                  <a:cxn ang="0">
                    <a:pos x="37" y="12"/>
                  </a:cxn>
                  <a:cxn ang="0">
                    <a:pos x="58" y="24"/>
                  </a:cxn>
                  <a:cxn ang="0">
                    <a:pos x="78" y="44"/>
                  </a:cxn>
                  <a:cxn ang="0">
                    <a:pos x="96" y="71"/>
                  </a:cxn>
                  <a:cxn ang="0">
                    <a:pos x="107" y="108"/>
                  </a:cxn>
                  <a:cxn ang="0">
                    <a:pos x="109" y="156"/>
                  </a:cxn>
                  <a:cxn ang="0">
                    <a:pos x="105" y="156"/>
                  </a:cxn>
                  <a:cxn ang="0">
                    <a:pos x="99" y="156"/>
                  </a:cxn>
                  <a:cxn ang="0">
                    <a:pos x="93" y="156"/>
                  </a:cxn>
                  <a:cxn ang="0">
                    <a:pos x="87" y="154"/>
                  </a:cxn>
                  <a:cxn ang="0">
                    <a:pos x="81" y="153"/>
                  </a:cxn>
                  <a:cxn ang="0">
                    <a:pos x="74" y="150"/>
                  </a:cxn>
                  <a:cxn ang="0">
                    <a:pos x="66" y="145"/>
                  </a:cxn>
                  <a:cxn ang="0">
                    <a:pos x="58" y="139"/>
                  </a:cxn>
                  <a:cxn ang="0">
                    <a:pos x="53" y="126"/>
                  </a:cxn>
                  <a:cxn ang="0">
                    <a:pos x="53" y="111"/>
                  </a:cxn>
                  <a:cxn ang="0">
                    <a:pos x="56" y="96"/>
                  </a:cxn>
                  <a:cxn ang="0">
                    <a:pos x="59" y="80"/>
                  </a:cxn>
                  <a:cxn ang="0">
                    <a:pos x="56" y="62"/>
                  </a:cxn>
                  <a:cxn ang="0">
                    <a:pos x="48" y="43"/>
                  </a:cxn>
                  <a:cxn ang="0">
                    <a:pos x="31" y="23"/>
                  </a:cxn>
                  <a:cxn ang="0">
                    <a:pos x="0" y="0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2" y="2207"/>
                <a:ext cx="103" cy="20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20" y="38"/>
                  </a:cxn>
                  <a:cxn ang="0">
                    <a:pos x="15" y="62"/>
                  </a:cxn>
                  <a:cxn ang="0">
                    <a:pos x="11" y="79"/>
                  </a:cxn>
                  <a:cxn ang="0">
                    <a:pos x="0" y="94"/>
                  </a:cxn>
                  <a:cxn ang="0">
                    <a:pos x="12" y="88"/>
                  </a:cxn>
                  <a:cxn ang="0">
                    <a:pos x="23" y="80"/>
                  </a:cxn>
                  <a:cxn ang="0">
                    <a:pos x="32" y="69"/>
                  </a:cxn>
                  <a:cxn ang="0">
                    <a:pos x="40" y="57"/>
                  </a:cxn>
                  <a:cxn ang="0">
                    <a:pos x="45" y="44"/>
                  </a:cxn>
                  <a:cxn ang="0">
                    <a:pos x="46" y="30"/>
                  </a:cxn>
                  <a:cxn ang="0">
                    <a:pos x="42" y="15"/>
                  </a:cxn>
                  <a:cxn ang="0">
                    <a:pos x="31" y="0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2" y="1325"/>
                <a:ext cx="120" cy="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6" y="3"/>
                  </a:cxn>
                  <a:cxn ang="0">
                    <a:pos x="13" y="8"/>
                  </a:cxn>
                  <a:cxn ang="0">
                    <a:pos x="21" y="12"/>
                  </a:cxn>
                  <a:cxn ang="0">
                    <a:pos x="29" y="15"/>
                  </a:cxn>
                  <a:cxn ang="0">
                    <a:pos x="38" y="17"/>
                  </a:cxn>
                  <a:cxn ang="0">
                    <a:pos x="46" y="18"/>
                  </a:cxn>
                  <a:cxn ang="0">
                    <a:pos x="54" y="16"/>
                  </a:cxn>
                  <a:cxn ang="0">
                    <a:pos x="53" y="25"/>
                  </a:cxn>
                  <a:cxn ang="0">
                    <a:pos x="50" y="33"/>
                  </a:cxn>
                  <a:cxn ang="0">
                    <a:pos x="44" y="38"/>
                  </a:cxn>
                  <a:cxn ang="0">
                    <a:pos x="37" y="40"/>
                  </a:cxn>
                  <a:cxn ang="0">
                    <a:pos x="28" y="39"/>
                  </a:cxn>
                  <a:cxn ang="0">
                    <a:pos x="19" y="32"/>
                  </a:cxn>
                  <a:cxn ang="0">
                    <a:pos x="10" y="20"/>
                  </a:cxn>
                  <a:cxn ang="0">
                    <a:pos x="0" y="0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09" y="2344"/>
                <a:ext cx="330" cy="2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6"/>
                  </a:cxn>
                  <a:cxn ang="0">
                    <a:pos x="16" y="14"/>
                  </a:cxn>
                  <a:cxn ang="0">
                    <a:pos x="28" y="24"/>
                  </a:cxn>
                  <a:cxn ang="0">
                    <a:pos x="41" y="37"/>
                  </a:cxn>
                  <a:cxn ang="0">
                    <a:pos x="58" y="53"/>
                  </a:cxn>
                  <a:cxn ang="0">
                    <a:pos x="73" y="70"/>
                  </a:cxn>
                  <a:cxn ang="0">
                    <a:pos x="88" y="90"/>
                  </a:cxn>
                  <a:cxn ang="0">
                    <a:pos x="100" y="113"/>
                  </a:cxn>
                  <a:cxn ang="0">
                    <a:pos x="112" y="137"/>
                  </a:cxn>
                  <a:cxn ang="0">
                    <a:pos x="120" y="165"/>
                  </a:cxn>
                  <a:cxn ang="0">
                    <a:pos x="124" y="196"/>
                  </a:cxn>
                  <a:cxn ang="0">
                    <a:pos x="126" y="228"/>
                  </a:cxn>
                  <a:cxn ang="0">
                    <a:pos x="120" y="264"/>
                  </a:cxn>
                  <a:cxn ang="0">
                    <a:pos x="109" y="302"/>
                  </a:cxn>
                  <a:cxn ang="0">
                    <a:pos x="92" y="342"/>
                  </a:cxn>
                  <a:cxn ang="0">
                    <a:pos x="67" y="386"/>
                  </a:cxn>
                  <a:cxn ang="0">
                    <a:pos x="39" y="436"/>
                  </a:cxn>
                  <a:cxn ang="0">
                    <a:pos x="21" y="482"/>
                  </a:cxn>
                  <a:cxn ang="0">
                    <a:pos x="10" y="525"/>
                  </a:cxn>
                  <a:cxn ang="0">
                    <a:pos x="6" y="566"/>
                  </a:cxn>
                  <a:cxn ang="0">
                    <a:pos x="6" y="605"/>
                  </a:cxn>
                  <a:cxn ang="0">
                    <a:pos x="8" y="641"/>
                  </a:cxn>
                  <a:cxn ang="0">
                    <a:pos x="12" y="673"/>
                  </a:cxn>
                  <a:cxn ang="0">
                    <a:pos x="14" y="704"/>
                  </a:cxn>
                  <a:cxn ang="0">
                    <a:pos x="41" y="688"/>
                  </a:cxn>
                  <a:cxn ang="0">
                    <a:pos x="39" y="680"/>
                  </a:cxn>
                  <a:cxn ang="0">
                    <a:pos x="36" y="657"/>
                  </a:cxn>
                  <a:cxn ang="0">
                    <a:pos x="33" y="622"/>
                  </a:cxn>
                  <a:cxn ang="0">
                    <a:pos x="35" y="575"/>
                  </a:cxn>
                  <a:cxn ang="0">
                    <a:pos x="41" y="519"/>
                  </a:cxn>
                  <a:cxn ang="0">
                    <a:pos x="58" y="455"/>
                  </a:cxn>
                  <a:cxn ang="0">
                    <a:pos x="86" y="386"/>
                  </a:cxn>
                  <a:cxn ang="0">
                    <a:pos x="129" y="313"/>
                  </a:cxn>
                  <a:cxn ang="0">
                    <a:pos x="143" y="279"/>
                  </a:cxn>
                  <a:cxn ang="0">
                    <a:pos x="149" y="235"/>
                  </a:cxn>
                  <a:cxn ang="0">
                    <a:pos x="144" y="184"/>
                  </a:cxn>
                  <a:cxn ang="0">
                    <a:pos x="131" y="134"/>
                  </a:cxn>
                  <a:cxn ang="0">
                    <a:pos x="109" y="85"/>
                  </a:cxn>
                  <a:cxn ang="0">
                    <a:pos x="81" y="44"/>
                  </a:cxn>
                  <a:cxn ang="0">
                    <a:pos x="44" y="14"/>
                  </a:cxn>
                  <a:cxn ang="0">
                    <a:pos x="0" y="0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05" y="9"/>
                </a:cxn>
                <a:cxn ang="0">
                  <a:pos x="115" y="27"/>
                </a:cxn>
                <a:cxn ang="0">
                  <a:pos x="123" y="50"/>
                </a:cxn>
                <a:cxn ang="0">
                  <a:pos x="128" y="78"/>
                </a:cxn>
                <a:cxn ang="0">
                  <a:pos x="127" y="111"/>
                </a:cxn>
                <a:cxn ang="0">
                  <a:pos x="116" y="145"/>
                </a:cxn>
                <a:cxn ang="0">
                  <a:pos x="94" y="181"/>
                </a:cxn>
                <a:cxn ang="0">
                  <a:pos x="60" y="217"/>
                </a:cxn>
                <a:cxn ang="0">
                  <a:pos x="49" y="213"/>
                </a:cxn>
                <a:cxn ang="0">
                  <a:pos x="38" y="210"/>
                </a:cxn>
                <a:cxn ang="0">
                  <a:pos x="26" y="205"/>
                </a:cxn>
                <a:cxn ang="0">
                  <a:pos x="16" y="201"/>
                </a:cxn>
                <a:cxn ang="0">
                  <a:pos x="8" y="196"/>
                </a:cxn>
                <a:cxn ang="0">
                  <a:pos x="2" y="190"/>
                </a:cxn>
                <a:cxn ang="0">
                  <a:pos x="0" y="183"/>
                </a:cxn>
                <a:cxn ang="0">
                  <a:pos x="1" y="178"/>
                </a:cxn>
                <a:cxn ang="0">
                  <a:pos x="13" y="171"/>
                </a:cxn>
                <a:cxn ang="0">
                  <a:pos x="29" y="161"/>
                </a:cxn>
                <a:cxn ang="0">
                  <a:pos x="46" y="150"/>
                </a:cxn>
                <a:cxn ang="0">
                  <a:pos x="63" y="134"/>
                </a:cxn>
                <a:cxn ang="0">
                  <a:pos x="79" y="112"/>
                </a:cxn>
                <a:cxn ang="0">
                  <a:pos x="91" y="83"/>
                </a:cxn>
                <a:cxn ang="0">
                  <a:pos x="97" y="46"/>
                </a:cxn>
                <a:cxn ang="0">
                  <a:pos x="94" y="0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/>
              <a:ahLst/>
              <a:cxnLst>
                <a:cxn ang="0">
                  <a:pos x="891" y="1532"/>
                </a:cxn>
                <a:cxn ang="0">
                  <a:pos x="954" y="1452"/>
                </a:cxn>
                <a:cxn ang="0">
                  <a:pos x="1032" y="1338"/>
                </a:cxn>
                <a:cxn ang="0">
                  <a:pos x="1115" y="1188"/>
                </a:cxn>
                <a:cxn ang="0">
                  <a:pos x="1194" y="1023"/>
                </a:cxn>
                <a:cxn ang="0">
                  <a:pos x="1244" y="841"/>
                </a:cxn>
                <a:cxn ang="0">
                  <a:pos x="1259" y="647"/>
                </a:cxn>
                <a:cxn ang="0">
                  <a:pos x="1230" y="463"/>
                </a:cxn>
                <a:cxn ang="0">
                  <a:pos x="1140" y="294"/>
                </a:cxn>
                <a:cxn ang="0">
                  <a:pos x="1043" y="190"/>
                </a:cxn>
                <a:cxn ang="0">
                  <a:pos x="961" y="109"/>
                </a:cxn>
                <a:cxn ang="0">
                  <a:pos x="894" y="65"/>
                </a:cxn>
                <a:cxn ang="0">
                  <a:pos x="786" y="18"/>
                </a:cxn>
                <a:cxn ang="0">
                  <a:pos x="642" y="0"/>
                </a:cxn>
                <a:cxn ang="0">
                  <a:pos x="440" y="23"/>
                </a:cxn>
                <a:cxn ang="0">
                  <a:pos x="366" y="44"/>
                </a:cxn>
                <a:cxn ang="0">
                  <a:pos x="292" y="58"/>
                </a:cxn>
                <a:cxn ang="0">
                  <a:pos x="229" y="79"/>
                </a:cxn>
                <a:cxn ang="0">
                  <a:pos x="178" y="103"/>
                </a:cxn>
                <a:cxn ang="0">
                  <a:pos x="127" y="127"/>
                </a:cxn>
                <a:cxn ang="0">
                  <a:pos x="82" y="158"/>
                </a:cxn>
                <a:cxn ang="0">
                  <a:pos x="41" y="197"/>
                </a:cxn>
                <a:cxn ang="0">
                  <a:pos x="0" y="243"/>
                </a:cxn>
                <a:cxn ang="0">
                  <a:pos x="76" y="215"/>
                </a:cxn>
                <a:cxn ang="0">
                  <a:pos x="144" y="194"/>
                </a:cxn>
                <a:cxn ang="0">
                  <a:pos x="212" y="179"/>
                </a:cxn>
                <a:cxn ang="0">
                  <a:pos x="280" y="164"/>
                </a:cxn>
                <a:cxn ang="0">
                  <a:pos x="336" y="149"/>
                </a:cxn>
                <a:cxn ang="0">
                  <a:pos x="397" y="149"/>
                </a:cxn>
                <a:cxn ang="0">
                  <a:pos x="458" y="141"/>
                </a:cxn>
                <a:cxn ang="0">
                  <a:pos x="511" y="146"/>
                </a:cxn>
                <a:cxn ang="0">
                  <a:pos x="565" y="152"/>
                </a:cxn>
                <a:cxn ang="0">
                  <a:pos x="618" y="166"/>
                </a:cxn>
                <a:cxn ang="0">
                  <a:pos x="669" y="186"/>
                </a:cxn>
                <a:cxn ang="0">
                  <a:pos x="715" y="205"/>
                </a:cxn>
                <a:cxn ang="0">
                  <a:pos x="760" y="239"/>
                </a:cxn>
                <a:cxn ang="0">
                  <a:pos x="811" y="267"/>
                </a:cxn>
                <a:cxn ang="0">
                  <a:pos x="855" y="307"/>
                </a:cxn>
                <a:cxn ang="0">
                  <a:pos x="899" y="348"/>
                </a:cxn>
                <a:cxn ang="0">
                  <a:pos x="971" y="464"/>
                </a:cxn>
                <a:cxn ang="0">
                  <a:pos x="1016" y="606"/>
                </a:cxn>
                <a:cxn ang="0">
                  <a:pos x="1027" y="774"/>
                </a:cxn>
                <a:cxn ang="0">
                  <a:pos x="1022" y="939"/>
                </a:cxn>
                <a:cxn ang="0">
                  <a:pos x="1002" y="1117"/>
                </a:cxn>
                <a:cxn ang="0">
                  <a:pos x="966" y="1279"/>
                </a:cxn>
                <a:cxn ang="0">
                  <a:pos x="933" y="1421"/>
                </a:cxn>
                <a:cxn ang="0">
                  <a:pos x="891" y="1532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69"/>
                </a:cxn>
                <a:cxn ang="0">
                  <a:pos x="68" y="132"/>
                </a:cxn>
                <a:cxn ang="0">
                  <a:pos x="110" y="188"/>
                </a:cxn>
                <a:cxn ang="0">
                  <a:pos x="149" y="229"/>
                </a:cxn>
                <a:cxn ang="0">
                  <a:pos x="192" y="278"/>
                </a:cxn>
                <a:cxn ang="0">
                  <a:pos x="250" y="314"/>
                </a:cxn>
                <a:cxn ang="0">
                  <a:pos x="308" y="336"/>
                </a:cxn>
                <a:cxn ang="0">
                  <a:pos x="365" y="365"/>
                </a:cxn>
                <a:cxn ang="0">
                  <a:pos x="430" y="381"/>
                </a:cxn>
                <a:cxn ang="0">
                  <a:pos x="501" y="390"/>
                </a:cxn>
                <a:cxn ang="0">
                  <a:pos x="573" y="392"/>
                </a:cxn>
                <a:cxn ang="0">
                  <a:pos x="646" y="381"/>
                </a:cxn>
                <a:cxn ang="0">
                  <a:pos x="726" y="362"/>
                </a:cxn>
                <a:cxn ang="0">
                  <a:pos x="801" y="335"/>
                </a:cxn>
                <a:cxn ang="0">
                  <a:pos x="731" y="377"/>
                </a:cxn>
                <a:cxn ang="0">
                  <a:pos x="662" y="404"/>
                </a:cxn>
                <a:cxn ang="0">
                  <a:pos x="594" y="432"/>
                </a:cxn>
                <a:cxn ang="0">
                  <a:pos x="532" y="445"/>
                </a:cxn>
                <a:cxn ang="0">
                  <a:pos x="471" y="459"/>
                </a:cxn>
                <a:cxn ang="0">
                  <a:pos x="411" y="458"/>
                </a:cxn>
                <a:cxn ang="0">
                  <a:pos x="350" y="458"/>
                </a:cxn>
                <a:cxn ang="0">
                  <a:pos x="291" y="450"/>
                </a:cxn>
                <a:cxn ang="0">
                  <a:pos x="244" y="436"/>
                </a:cxn>
                <a:cxn ang="0">
                  <a:pos x="192" y="415"/>
                </a:cxn>
                <a:cxn ang="0">
                  <a:pos x="145" y="394"/>
                </a:cxn>
                <a:cxn ang="0">
                  <a:pos x="100" y="373"/>
                </a:cxn>
                <a:cxn ang="0">
                  <a:pos x="60" y="347"/>
                </a:cxn>
                <a:cxn ang="0">
                  <a:pos x="0" y="294"/>
                </a:cxn>
                <a:cxn ang="0">
                  <a:pos x="0" y="0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0" y="25"/>
                </a:cxn>
                <a:cxn ang="0">
                  <a:pos x="3" y="26"/>
                </a:cxn>
                <a:cxn ang="0">
                  <a:pos x="14" y="29"/>
                </a:cxn>
                <a:cxn ang="0">
                  <a:pos x="29" y="36"/>
                </a:cxn>
                <a:cxn ang="0">
                  <a:pos x="46" y="47"/>
                </a:cxn>
                <a:cxn ang="0">
                  <a:pos x="66" y="62"/>
                </a:cxn>
                <a:cxn ang="0">
                  <a:pos x="84" y="80"/>
                </a:cxn>
                <a:cxn ang="0">
                  <a:pos x="102" y="103"/>
                </a:cxn>
                <a:cxn ang="0">
                  <a:pos x="116" y="132"/>
                </a:cxn>
                <a:cxn ang="0">
                  <a:pos x="117" y="120"/>
                </a:cxn>
                <a:cxn ang="0">
                  <a:pos x="115" y="107"/>
                </a:cxn>
                <a:cxn ang="0">
                  <a:pos x="108" y="90"/>
                </a:cxn>
                <a:cxn ang="0">
                  <a:pos x="99" y="74"/>
                </a:cxn>
                <a:cxn ang="0">
                  <a:pos x="89" y="58"/>
                </a:cxn>
                <a:cxn ang="0">
                  <a:pos x="78" y="45"/>
                </a:cxn>
                <a:cxn ang="0">
                  <a:pos x="67" y="36"/>
                </a:cxn>
                <a:cxn ang="0">
                  <a:pos x="58" y="32"/>
                </a:cxn>
                <a:cxn ang="0">
                  <a:pos x="69" y="29"/>
                </a:cxn>
                <a:cxn ang="0">
                  <a:pos x="79" y="28"/>
                </a:cxn>
                <a:cxn ang="0">
                  <a:pos x="89" y="26"/>
                </a:cxn>
                <a:cxn ang="0">
                  <a:pos x="98" y="25"/>
                </a:cxn>
                <a:cxn ang="0">
                  <a:pos x="105" y="24"/>
                </a:cxn>
                <a:cxn ang="0">
                  <a:pos x="109" y="22"/>
                </a:cxn>
                <a:cxn ang="0">
                  <a:pos x="113" y="21"/>
                </a:cxn>
                <a:cxn ang="0">
                  <a:pos x="114" y="21"/>
                </a:cxn>
                <a:cxn ang="0">
                  <a:pos x="75" y="0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3" y="0"/>
                </a:cxn>
                <a:cxn ang="0">
                  <a:pos x="16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" y="30"/>
                </a:cxn>
                <a:cxn ang="0">
                  <a:pos x="0" y="44"/>
                </a:cxn>
                <a:cxn ang="0">
                  <a:pos x="3" y="60"/>
                </a:cxn>
                <a:cxn ang="0">
                  <a:pos x="11" y="77"/>
                </a:cxn>
                <a:cxn ang="0">
                  <a:pos x="15" y="53"/>
                </a:cxn>
                <a:cxn ang="0">
                  <a:pos x="19" y="37"/>
                </a:cxn>
                <a:cxn ang="0">
                  <a:pos x="23" y="22"/>
                </a:cxn>
                <a:cxn ang="0">
                  <a:pos x="29" y="0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/>
              <a:ahLst/>
              <a:cxnLst>
                <a:cxn ang="0">
                  <a:pos x="784" y="1047"/>
                </a:cxn>
                <a:cxn ang="0">
                  <a:pos x="692" y="1011"/>
                </a:cxn>
                <a:cxn ang="0">
                  <a:pos x="607" y="945"/>
                </a:cxn>
                <a:cxn ang="0">
                  <a:pos x="517" y="861"/>
                </a:cxn>
                <a:cxn ang="0">
                  <a:pos x="432" y="776"/>
                </a:cxn>
                <a:cxn ang="0">
                  <a:pos x="350" y="677"/>
                </a:cxn>
                <a:cxn ang="0">
                  <a:pos x="266" y="563"/>
                </a:cxn>
                <a:cxn ang="0">
                  <a:pos x="188" y="447"/>
                </a:cxn>
                <a:cxn ang="0">
                  <a:pos x="122" y="325"/>
                </a:cxn>
                <a:cxn ang="0">
                  <a:pos x="65" y="211"/>
                </a:cxn>
                <a:cxn ang="0">
                  <a:pos x="21" y="101"/>
                </a:cxn>
                <a:cxn ang="0">
                  <a:pos x="0" y="0"/>
                </a:cxn>
                <a:cxn ang="0">
                  <a:pos x="109" y="217"/>
                </a:cxn>
                <a:cxn ang="0">
                  <a:pos x="209" y="378"/>
                </a:cxn>
                <a:cxn ang="0">
                  <a:pos x="294" y="500"/>
                </a:cxn>
                <a:cxn ang="0">
                  <a:pos x="373" y="590"/>
                </a:cxn>
                <a:cxn ang="0">
                  <a:pos x="441" y="661"/>
                </a:cxn>
                <a:cxn ang="0">
                  <a:pos x="506" y="713"/>
                </a:cxn>
                <a:cxn ang="0">
                  <a:pos x="564" y="754"/>
                </a:cxn>
                <a:cxn ang="0">
                  <a:pos x="620" y="801"/>
                </a:cxn>
                <a:cxn ang="0">
                  <a:pos x="754" y="899"/>
                </a:cxn>
                <a:cxn ang="0">
                  <a:pos x="925" y="977"/>
                </a:cxn>
                <a:cxn ang="0">
                  <a:pos x="1108" y="1047"/>
                </a:cxn>
                <a:cxn ang="0">
                  <a:pos x="784" y="10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40" y="123"/>
              <a:ext cx="356" cy="608"/>
              <a:chOff x="1730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30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89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3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6" y="3305"/>
              <a:ext cx="500" cy="500"/>
              <a:chOff x="1727" y="869"/>
              <a:chExt cx="129" cy="156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69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897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1000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67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19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07"/>
                </a:cxn>
                <a:cxn ang="0">
                  <a:pos x="37" y="262"/>
                </a:cxn>
                <a:cxn ang="0">
                  <a:pos x="83" y="410"/>
                </a:cxn>
                <a:cxn ang="0">
                  <a:pos x="149" y="546"/>
                </a:cxn>
                <a:cxn ang="0">
                  <a:pos x="237" y="666"/>
                </a:cxn>
                <a:cxn ang="0">
                  <a:pos x="338" y="764"/>
                </a:cxn>
                <a:cxn ang="0">
                  <a:pos x="450" y="838"/>
                </a:cxn>
                <a:cxn ang="0">
                  <a:pos x="579" y="879"/>
                </a:cxn>
                <a:cxn ang="0">
                  <a:pos x="714" y="886"/>
                </a:cxn>
                <a:cxn ang="0">
                  <a:pos x="862" y="851"/>
                </a:cxn>
                <a:cxn ang="0">
                  <a:pos x="784" y="856"/>
                </a:cxn>
                <a:cxn ang="0">
                  <a:pos x="700" y="835"/>
                </a:cxn>
                <a:cxn ang="0">
                  <a:pos x="621" y="794"/>
                </a:cxn>
                <a:cxn ang="0">
                  <a:pos x="542" y="728"/>
                </a:cxn>
                <a:cxn ang="0">
                  <a:pos x="466" y="649"/>
                </a:cxn>
                <a:cxn ang="0">
                  <a:pos x="397" y="557"/>
                </a:cxn>
                <a:cxn ang="0">
                  <a:pos x="334" y="454"/>
                </a:cxn>
                <a:cxn ang="0">
                  <a:pos x="279" y="339"/>
                </a:cxn>
                <a:cxn ang="0">
                  <a:pos x="238" y="225"/>
                </a:cxn>
                <a:cxn ang="0">
                  <a:pos x="205" y="105"/>
                </a:cxn>
                <a:cxn ang="0">
                  <a:pos x="184" y="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13" y="9"/>
                </a:cxn>
                <a:cxn ang="0">
                  <a:pos x="99" y="25"/>
                </a:cxn>
                <a:cxn ang="0">
                  <a:pos x="81" y="41"/>
                </a:cxn>
                <a:cxn ang="0">
                  <a:pos x="63" y="54"/>
                </a:cxn>
                <a:cxn ang="0">
                  <a:pos x="41" y="66"/>
                </a:cxn>
                <a:cxn ang="0">
                  <a:pos x="22" y="74"/>
                </a:cxn>
                <a:cxn ang="0">
                  <a:pos x="0" y="75"/>
                </a:cxn>
                <a:cxn ang="0">
                  <a:pos x="10" y="96"/>
                </a:cxn>
                <a:cxn ang="0">
                  <a:pos x="23" y="113"/>
                </a:cxn>
                <a:cxn ang="0">
                  <a:pos x="41" y="121"/>
                </a:cxn>
                <a:cxn ang="0">
                  <a:pos x="60" y="121"/>
                </a:cxn>
                <a:cxn ang="0">
                  <a:pos x="83" y="111"/>
                </a:cxn>
                <a:cxn ang="0">
                  <a:pos x="101" y="88"/>
                </a:cxn>
                <a:cxn ang="0">
                  <a:pos x="116" y="53"/>
                </a:cxn>
                <a:cxn ang="0">
                  <a:pos x="124" y="0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16" y="14"/>
                </a:cxn>
                <a:cxn ang="0">
                  <a:pos x="28" y="24"/>
                </a:cxn>
                <a:cxn ang="0">
                  <a:pos x="41" y="37"/>
                </a:cxn>
                <a:cxn ang="0">
                  <a:pos x="58" y="53"/>
                </a:cxn>
                <a:cxn ang="0">
                  <a:pos x="73" y="70"/>
                </a:cxn>
                <a:cxn ang="0">
                  <a:pos x="88" y="90"/>
                </a:cxn>
                <a:cxn ang="0">
                  <a:pos x="100" y="113"/>
                </a:cxn>
                <a:cxn ang="0">
                  <a:pos x="112" y="137"/>
                </a:cxn>
                <a:cxn ang="0">
                  <a:pos x="120" y="165"/>
                </a:cxn>
                <a:cxn ang="0">
                  <a:pos x="124" y="196"/>
                </a:cxn>
                <a:cxn ang="0">
                  <a:pos x="126" y="228"/>
                </a:cxn>
                <a:cxn ang="0">
                  <a:pos x="120" y="264"/>
                </a:cxn>
                <a:cxn ang="0">
                  <a:pos x="109" y="302"/>
                </a:cxn>
                <a:cxn ang="0">
                  <a:pos x="92" y="342"/>
                </a:cxn>
                <a:cxn ang="0">
                  <a:pos x="67" y="386"/>
                </a:cxn>
                <a:cxn ang="0">
                  <a:pos x="39" y="436"/>
                </a:cxn>
                <a:cxn ang="0">
                  <a:pos x="21" y="482"/>
                </a:cxn>
                <a:cxn ang="0">
                  <a:pos x="10" y="525"/>
                </a:cxn>
                <a:cxn ang="0">
                  <a:pos x="6" y="566"/>
                </a:cxn>
                <a:cxn ang="0">
                  <a:pos x="6" y="605"/>
                </a:cxn>
                <a:cxn ang="0">
                  <a:pos x="8" y="641"/>
                </a:cxn>
                <a:cxn ang="0">
                  <a:pos x="12" y="673"/>
                </a:cxn>
                <a:cxn ang="0">
                  <a:pos x="14" y="704"/>
                </a:cxn>
                <a:cxn ang="0">
                  <a:pos x="41" y="688"/>
                </a:cxn>
                <a:cxn ang="0">
                  <a:pos x="39" y="680"/>
                </a:cxn>
                <a:cxn ang="0">
                  <a:pos x="36" y="657"/>
                </a:cxn>
                <a:cxn ang="0">
                  <a:pos x="33" y="622"/>
                </a:cxn>
                <a:cxn ang="0">
                  <a:pos x="35" y="575"/>
                </a:cxn>
                <a:cxn ang="0">
                  <a:pos x="41" y="519"/>
                </a:cxn>
                <a:cxn ang="0">
                  <a:pos x="58" y="455"/>
                </a:cxn>
                <a:cxn ang="0">
                  <a:pos x="86" y="386"/>
                </a:cxn>
                <a:cxn ang="0">
                  <a:pos x="129" y="313"/>
                </a:cxn>
                <a:cxn ang="0">
                  <a:pos x="143" y="279"/>
                </a:cxn>
                <a:cxn ang="0">
                  <a:pos x="149" y="235"/>
                </a:cxn>
                <a:cxn ang="0">
                  <a:pos x="144" y="184"/>
                </a:cxn>
                <a:cxn ang="0">
                  <a:pos x="131" y="134"/>
                </a:cxn>
                <a:cxn ang="0">
                  <a:pos x="109" y="85"/>
                </a:cxn>
                <a:cxn ang="0">
                  <a:pos x="81" y="44"/>
                </a:cxn>
                <a:cxn ang="0">
                  <a:pos x="44" y="14"/>
                </a:cxn>
                <a:cxn ang="0">
                  <a:pos x="0" y="0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2"/>
                </a:cxn>
                <a:cxn ang="0">
                  <a:pos x="0" y="132"/>
                </a:cxn>
                <a:cxn ang="0">
                  <a:pos x="0" y="0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30095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0096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505F5-EBAB-467F-A8B0-614143C45E78}" type="datetimeFigureOut">
              <a:rPr lang="ru-RU"/>
              <a:pPr>
                <a:defRPr/>
              </a:pPr>
              <a:t>08.05.2020</a:t>
            </a:fld>
            <a:endParaRPr lang="ru-RU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089D9-842C-42B1-921D-93A508125D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A6969-6FB5-480A-AA93-59C4DC0B82E5}" type="datetimeFigureOut">
              <a:rPr lang="ru-RU"/>
              <a:pPr>
                <a:defRPr/>
              </a:pPr>
              <a:t>08.05.2020</a:t>
            </a:fld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3DB02-339F-4B1E-98B7-4C8F651D55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241D9-441C-4ED5-9B3A-66CCB8AA276C}" type="datetimeFigureOut">
              <a:rPr lang="ru-RU"/>
              <a:pPr>
                <a:defRPr/>
              </a:pPr>
              <a:t>08.05.2020</a:t>
            </a:fld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B19ED-E9C9-45E9-A5D9-76392DCF63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64AB8-888B-415B-87D3-0C62F8AB3113}" type="datetimeFigureOut">
              <a:rPr lang="ru-RU"/>
              <a:pPr>
                <a:defRPr/>
              </a:pPr>
              <a:t>08.05.2020</a:t>
            </a:fld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E3A85-7CF0-4866-8300-62565E9922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9B357-1C3F-4B0B-B6E7-28DC5EDEEA64}" type="datetimeFigureOut">
              <a:rPr lang="ru-RU"/>
              <a:pPr>
                <a:defRPr/>
              </a:pPr>
              <a:t>08.05.2020</a:t>
            </a:fld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B22D2-2EA4-4710-B7A0-BF389F531D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DC5E1-A04E-4855-BB37-5B85E33F3DED}" type="datetimeFigureOut">
              <a:rPr lang="ru-RU"/>
              <a:pPr>
                <a:defRPr/>
              </a:pPr>
              <a:t>08.05.2020</a:t>
            </a:fld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094D5-402E-45E2-BDC2-A892465E59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4099B-1976-4552-8D52-D8FDAE654AD9}" type="datetimeFigureOut">
              <a:rPr lang="ru-RU"/>
              <a:pPr>
                <a:defRPr/>
              </a:pPr>
              <a:t>08.05.2020</a:t>
            </a:fld>
            <a:endParaRPr lang="ru-RU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0A4F5-CA62-48CA-A0CB-D11BCF90DD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239BE-73AA-4A32-BFDA-EE93D948BC31}" type="datetimeFigureOut">
              <a:rPr lang="ru-RU"/>
              <a:pPr>
                <a:defRPr/>
              </a:pPr>
              <a:t>08.05.2020</a:t>
            </a:fld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D0E5D-99C0-4709-A667-5C78621968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DDE89-9F90-4588-AE0E-02914865FDFB}" type="datetimeFigureOut">
              <a:rPr lang="ru-RU"/>
              <a:pPr>
                <a:defRPr/>
              </a:pPr>
              <a:t>08.05.2020</a:t>
            </a:fld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8EC07-5AFD-43FA-A959-96CC70DAB1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56AC7-D3AD-469F-B31B-D046B7C65559}" type="datetimeFigureOut">
              <a:rPr lang="ru-RU"/>
              <a:pPr>
                <a:defRPr/>
              </a:pPr>
              <a:t>08.05.2020</a:t>
            </a:fld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958F5-3FC6-4498-825A-83F2835D1F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02BBA-D3AE-4CD4-9A09-6C4E1AF215E7}" type="datetimeFigureOut">
              <a:rPr lang="ru-RU"/>
              <a:pPr>
                <a:defRPr/>
              </a:pPr>
              <a:t>08.05.2020</a:t>
            </a:fld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7EB50-DC53-48D7-912D-57E2681E89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29027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/>
              <a:ahLst/>
              <a:cxnLst>
                <a:cxn ang="0">
                  <a:pos x="5" y="32"/>
                </a:cxn>
                <a:cxn ang="0">
                  <a:pos x="189" y="26"/>
                </a:cxn>
                <a:cxn ang="0">
                  <a:pos x="309" y="66"/>
                </a:cxn>
                <a:cxn ang="0">
                  <a:pos x="357" y="98"/>
                </a:cxn>
                <a:cxn ang="0">
                  <a:pos x="413" y="162"/>
                </a:cxn>
                <a:cxn ang="0">
                  <a:pos x="437" y="250"/>
                </a:cxn>
                <a:cxn ang="0">
                  <a:pos x="397" y="530"/>
                </a:cxn>
                <a:cxn ang="0">
                  <a:pos x="341" y="634"/>
                </a:cxn>
                <a:cxn ang="0">
                  <a:pos x="173" y="714"/>
                </a:cxn>
                <a:cxn ang="0">
                  <a:pos x="77" y="730"/>
                </a:cxn>
                <a:cxn ang="0">
                  <a:pos x="69" y="802"/>
                </a:cxn>
                <a:cxn ang="0">
                  <a:pos x="7" y="788"/>
                </a:cxn>
                <a:cxn ang="0">
                  <a:pos x="5" y="751"/>
                </a:cxn>
                <a:cxn ang="0">
                  <a:pos x="37" y="722"/>
                </a:cxn>
                <a:cxn ang="0">
                  <a:pos x="5" y="670"/>
                </a:cxn>
                <a:cxn ang="0">
                  <a:pos x="5" y="32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3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29029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30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31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29032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/>
              <a:ahLst/>
              <a:cxnLst>
                <a:cxn ang="0">
                  <a:pos x="14" y="416"/>
                </a:cxn>
                <a:cxn ang="0">
                  <a:pos x="14" y="272"/>
                </a:cxn>
                <a:cxn ang="0">
                  <a:pos x="102" y="144"/>
                </a:cxn>
                <a:cxn ang="0">
                  <a:pos x="150" y="96"/>
                </a:cxn>
                <a:cxn ang="0">
                  <a:pos x="198" y="64"/>
                </a:cxn>
                <a:cxn ang="0">
                  <a:pos x="350" y="0"/>
                </a:cxn>
                <a:cxn ang="0">
                  <a:pos x="534" y="8"/>
                </a:cxn>
                <a:cxn ang="0">
                  <a:pos x="662" y="96"/>
                </a:cxn>
                <a:cxn ang="0">
                  <a:pos x="710" y="200"/>
                </a:cxn>
                <a:cxn ang="0">
                  <a:pos x="702" y="400"/>
                </a:cxn>
                <a:cxn ang="0">
                  <a:pos x="678" y="448"/>
                </a:cxn>
                <a:cxn ang="0">
                  <a:pos x="550" y="632"/>
                </a:cxn>
                <a:cxn ang="0">
                  <a:pos x="518" y="656"/>
                </a:cxn>
                <a:cxn ang="0">
                  <a:pos x="470" y="664"/>
                </a:cxn>
                <a:cxn ang="0">
                  <a:pos x="518" y="680"/>
                </a:cxn>
                <a:cxn ang="0">
                  <a:pos x="566" y="696"/>
                </a:cxn>
                <a:cxn ang="0">
                  <a:pos x="574" y="720"/>
                </a:cxn>
                <a:cxn ang="0">
                  <a:pos x="526" y="736"/>
                </a:cxn>
                <a:cxn ang="0">
                  <a:pos x="502" y="752"/>
                </a:cxn>
                <a:cxn ang="0">
                  <a:pos x="454" y="768"/>
                </a:cxn>
                <a:cxn ang="0">
                  <a:pos x="438" y="712"/>
                </a:cxn>
                <a:cxn ang="0">
                  <a:pos x="246" y="688"/>
                </a:cxn>
                <a:cxn ang="0">
                  <a:pos x="134" y="648"/>
                </a:cxn>
                <a:cxn ang="0">
                  <a:pos x="110" y="624"/>
                </a:cxn>
                <a:cxn ang="0">
                  <a:pos x="78" y="576"/>
                </a:cxn>
                <a:cxn ang="0">
                  <a:pos x="54" y="464"/>
                </a:cxn>
                <a:cxn ang="0">
                  <a:pos x="30" y="408"/>
                </a:cxn>
                <a:cxn ang="0">
                  <a:pos x="22" y="384"/>
                </a:cxn>
                <a:cxn ang="0">
                  <a:pos x="14" y="416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5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29034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/>
                <a:ahLst/>
                <a:cxnLst>
                  <a:cxn ang="0">
                    <a:pos x="46" y="210"/>
                  </a:cxn>
                  <a:cxn ang="0">
                    <a:pos x="37" y="198"/>
                  </a:cxn>
                  <a:cxn ang="0">
                    <a:pos x="26" y="181"/>
                  </a:cxn>
                  <a:cxn ang="0">
                    <a:pos x="15" y="159"/>
                  </a:cxn>
                  <a:cxn ang="0">
                    <a:pos x="5" y="135"/>
                  </a:cxn>
                  <a:cxn ang="0">
                    <a:pos x="0" y="109"/>
                  </a:cxn>
                  <a:cxn ang="0">
                    <a:pos x="1" y="82"/>
                  </a:cxn>
                  <a:cxn ang="0">
                    <a:pos x="9" y="57"/>
                  </a:cxn>
                  <a:cxn ang="0">
                    <a:pos x="27" y="35"/>
                  </a:cxn>
                  <a:cxn ang="0">
                    <a:pos x="45" y="22"/>
                  </a:cxn>
                  <a:cxn ang="0">
                    <a:pos x="60" y="12"/>
                  </a:cxn>
                  <a:cxn ang="0">
                    <a:pos x="72" y="7"/>
                  </a:cxn>
                  <a:cxn ang="0">
                    <a:pos x="81" y="5"/>
                  </a:cxn>
                  <a:cxn ang="0">
                    <a:pos x="88" y="5"/>
                  </a:cxn>
                  <a:cxn ang="0">
                    <a:pos x="104" y="0"/>
                  </a:cxn>
                  <a:cxn ang="0">
                    <a:pos x="148" y="8"/>
                  </a:cxn>
                  <a:cxn ang="0">
                    <a:pos x="160" y="12"/>
                  </a:cxn>
                  <a:cxn ang="0">
                    <a:pos x="172" y="15"/>
                  </a:cxn>
                  <a:cxn ang="0">
                    <a:pos x="182" y="19"/>
                  </a:cxn>
                  <a:cxn ang="0">
                    <a:pos x="190" y="23"/>
                  </a:cxn>
                  <a:cxn ang="0">
                    <a:pos x="198" y="27"/>
                  </a:cxn>
                  <a:cxn ang="0">
                    <a:pos x="205" y="32"/>
                  </a:cxn>
                  <a:cxn ang="0">
                    <a:pos x="211" y="38"/>
                  </a:cxn>
                  <a:cxn ang="0">
                    <a:pos x="217" y="45"/>
                  </a:cxn>
                  <a:cxn ang="0">
                    <a:pos x="205" y="40"/>
                  </a:cxn>
                  <a:cxn ang="0">
                    <a:pos x="194" y="36"/>
                  </a:cxn>
                  <a:cxn ang="0">
                    <a:pos x="183" y="33"/>
                  </a:cxn>
                  <a:cxn ang="0">
                    <a:pos x="172" y="30"/>
                  </a:cxn>
                  <a:cxn ang="0">
                    <a:pos x="163" y="27"/>
                  </a:cxn>
                  <a:cxn ang="0">
                    <a:pos x="153" y="26"/>
                  </a:cxn>
                  <a:cxn ang="0">
                    <a:pos x="143" y="24"/>
                  </a:cxn>
                  <a:cxn ang="0">
                    <a:pos x="134" y="24"/>
                  </a:cxn>
                  <a:cxn ang="0">
                    <a:pos x="125" y="24"/>
                  </a:cxn>
                  <a:cxn ang="0">
                    <a:pos x="116" y="25"/>
                  </a:cxn>
                  <a:cxn ang="0">
                    <a:pos x="107" y="27"/>
                  </a:cxn>
                  <a:cxn ang="0">
                    <a:pos x="99" y="29"/>
                  </a:cxn>
                  <a:cxn ang="0">
                    <a:pos x="91" y="33"/>
                  </a:cxn>
                  <a:cxn ang="0">
                    <a:pos x="82" y="36"/>
                  </a:cxn>
                  <a:cxn ang="0">
                    <a:pos x="74" y="41"/>
                  </a:cxn>
                  <a:cxn ang="0">
                    <a:pos x="66" y="46"/>
                  </a:cxn>
                  <a:cxn ang="0">
                    <a:pos x="52" y="61"/>
                  </a:cxn>
                  <a:cxn ang="0">
                    <a:pos x="42" y="80"/>
                  </a:cxn>
                  <a:cxn ang="0">
                    <a:pos x="37" y="103"/>
                  </a:cxn>
                  <a:cxn ang="0">
                    <a:pos x="35" y="126"/>
                  </a:cxn>
                  <a:cxn ang="0">
                    <a:pos x="35" y="151"/>
                  </a:cxn>
                  <a:cxn ang="0">
                    <a:pos x="38" y="174"/>
                  </a:cxn>
                  <a:cxn ang="0">
                    <a:pos x="41" y="194"/>
                  </a:cxn>
                  <a:cxn ang="0">
                    <a:pos x="46" y="210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35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12" y="2"/>
                  </a:cxn>
                  <a:cxn ang="0">
                    <a:pos x="118" y="8"/>
                  </a:cxn>
                  <a:cxn ang="0">
                    <a:pos x="127" y="18"/>
                  </a:cxn>
                  <a:cxn ang="0">
                    <a:pos x="137" y="33"/>
                  </a:cxn>
                  <a:cxn ang="0">
                    <a:pos x="145" y="52"/>
                  </a:cxn>
                  <a:cxn ang="0">
                    <a:pos x="150" y="76"/>
                  </a:cxn>
                  <a:cxn ang="0">
                    <a:pos x="150" y="105"/>
                  </a:cxn>
                  <a:cxn ang="0">
                    <a:pos x="144" y="139"/>
                  </a:cxn>
                  <a:cxn ang="0">
                    <a:pos x="140" y="149"/>
                  </a:cxn>
                  <a:cxn ang="0">
                    <a:pos x="136" y="157"/>
                  </a:cxn>
                  <a:cxn ang="0">
                    <a:pos x="131" y="165"/>
                  </a:cxn>
                  <a:cxn ang="0">
                    <a:pos x="125" y="173"/>
                  </a:cxn>
                  <a:cxn ang="0">
                    <a:pos x="117" y="180"/>
                  </a:cxn>
                  <a:cxn ang="0">
                    <a:pos x="110" y="185"/>
                  </a:cxn>
                  <a:cxn ang="0">
                    <a:pos x="102" y="191"/>
                  </a:cxn>
                  <a:cxn ang="0">
                    <a:pos x="92" y="195"/>
                  </a:cxn>
                  <a:cxn ang="0">
                    <a:pos x="82" y="197"/>
                  </a:cxn>
                  <a:cxn ang="0">
                    <a:pos x="72" y="200"/>
                  </a:cxn>
                  <a:cxn ang="0">
                    <a:pos x="61" y="201"/>
                  </a:cxn>
                  <a:cxn ang="0">
                    <a:pos x="49" y="201"/>
                  </a:cxn>
                  <a:cxn ang="0">
                    <a:pos x="37" y="200"/>
                  </a:cxn>
                  <a:cxn ang="0">
                    <a:pos x="25" y="197"/>
                  </a:cxn>
                  <a:cxn ang="0">
                    <a:pos x="12" y="193"/>
                  </a:cxn>
                  <a:cxn ang="0">
                    <a:pos x="0" y="188"/>
                  </a:cxn>
                  <a:cxn ang="0">
                    <a:pos x="11" y="195"/>
                  </a:cxn>
                  <a:cxn ang="0">
                    <a:pos x="22" y="200"/>
                  </a:cxn>
                  <a:cxn ang="0">
                    <a:pos x="33" y="205"/>
                  </a:cxn>
                  <a:cxn ang="0">
                    <a:pos x="43" y="208"/>
                  </a:cxn>
                  <a:cxn ang="0">
                    <a:pos x="53" y="211"/>
                  </a:cxn>
                  <a:cxn ang="0">
                    <a:pos x="63" y="212"/>
                  </a:cxn>
                  <a:cxn ang="0">
                    <a:pos x="73" y="213"/>
                  </a:cxn>
                  <a:cxn ang="0">
                    <a:pos x="83" y="213"/>
                  </a:cxn>
                  <a:cxn ang="0">
                    <a:pos x="91" y="212"/>
                  </a:cxn>
                  <a:cxn ang="0">
                    <a:pos x="100" y="210"/>
                  </a:cxn>
                  <a:cxn ang="0">
                    <a:pos x="108" y="208"/>
                  </a:cxn>
                  <a:cxn ang="0">
                    <a:pos x="116" y="206"/>
                  </a:cxn>
                  <a:cxn ang="0">
                    <a:pos x="123" y="203"/>
                  </a:cxn>
                  <a:cxn ang="0">
                    <a:pos x="130" y="199"/>
                  </a:cxn>
                  <a:cxn ang="0">
                    <a:pos x="136" y="195"/>
                  </a:cxn>
                  <a:cxn ang="0">
                    <a:pos x="142" y="191"/>
                  </a:cxn>
                  <a:cxn ang="0">
                    <a:pos x="158" y="176"/>
                  </a:cxn>
                  <a:cxn ang="0">
                    <a:pos x="169" y="161"/>
                  </a:cxn>
                  <a:cxn ang="0">
                    <a:pos x="176" y="144"/>
                  </a:cxn>
                  <a:cxn ang="0">
                    <a:pos x="179" y="128"/>
                  </a:cxn>
                  <a:cxn ang="0">
                    <a:pos x="181" y="111"/>
                  </a:cxn>
                  <a:cxn ang="0">
                    <a:pos x="181" y="95"/>
                  </a:cxn>
                  <a:cxn ang="0">
                    <a:pos x="182" y="79"/>
                  </a:cxn>
                  <a:cxn ang="0">
                    <a:pos x="173" y="46"/>
                  </a:cxn>
                  <a:cxn ang="0">
                    <a:pos x="156" y="21"/>
                  </a:cxn>
                  <a:cxn ang="0">
                    <a:pos x="151" y="18"/>
                  </a:cxn>
                  <a:cxn ang="0">
                    <a:pos x="147" y="15"/>
                  </a:cxn>
                  <a:cxn ang="0">
                    <a:pos x="142" y="13"/>
                  </a:cxn>
                  <a:cxn ang="0">
                    <a:pos x="138" y="11"/>
                  </a:cxn>
                  <a:cxn ang="0">
                    <a:pos x="132" y="9"/>
                  </a:cxn>
                  <a:cxn ang="0">
                    <a:pos x="126" y="6"/>
                  </a:cxn>
                  <a:cxn ang="0">
                    <a:pos x="119" y="3"/>
                  </a:cxn>
                  <a:cxn ang="0">
                    <a:pos x="109" y="0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36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05" y="9"/>
                  </a:cxn>
                  <a:cxn ang="0">
                    <a:pos x="115" y="27"/>
                  </a:cxn>
                  <a:cxn ang="0">
                    <a:pos x="123" y="50"/>
                  </a:cxn>
                  <a:cxn ang="0">
                    <a:pos x="128" y="78"/>
                  </a:cxn>
                  <a:cxn ang="0">
                    <a:pos x="127" y="111"/>
                  </a:cxn>
                  <a:cxn ang="0">
                    <a:pos x="116" y="145"/>
                  </a:cxn>
                  <a:cxn ang="0">
                    <a:pos x="94" y="181"/>
                  </a:cxn>
                  <a:cxn ang="0">
                    <a:pos x="60" y="217"/>
                  </a:cxn>
                  <a:cxn ang="0">
                    <a:pos x="49" y="213"/>
                  </a:cxn>
                  <a:cxn ang="0">
                    <a:pos x="38" y="210"/>
                  </a:cxn>
                  <a:cxn ang="0">
                    <a:pos x="26" y="205"/>
                  </a:cxn>
                  <a:cxn ang="0">
                    <a:pos x="16" y="201"/>
                  </a:cxn>
                  <a:cxn ang="0">
                    <a:pos x="8" y="196"/>
                  </a:cxn>
                  <a:cxn ang="0">
                    <a:pos x="2" y="190"/>
                  </a:cxn>
                  <a:cxn ang="0">
                    <a:pos x="0" y="183"/>
                  </a:cxn>
                  <a:cxn ang="0">
                    <a:pos x="1" y="178"/>
                  </a:cxn>
                  <a:cxn ang="0">
                    <a:pos x="13" y="171"/>
                  </a:cxn>
                  <a:cxn ang="0">
                    <a:pos x="29" y="161"/>
                  </a:cxn>
                  <a:cxn ang="0">
                    <a:pos x="46" y="150"/>
                  </a:cxn>
                  <a:cxn ang="0">
                    <a:pos x="63" y="134"/>
                  </a:cxn>
                  <a:cxn ang="0">
                    <a:pos x="79" y="112"/>
                  </a:cxn>
                  <a:cxn ang="0">
                    <a:pos x="91" y="83"/>
                  </a:cxn>
                  <a:cxn ang="0">
                    <a:pos x="97" y="46"/>
                  </a:cxn>
                  <a:cxn ang="0">
                    <a:pos x="94" y="0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37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4" y="29"/>
                  </a:cxn>
                  <a:cxn ang="0">
                    <a:pos x="29" y="36"/>
                  </a:cxn>
                  <a:cxn ang="0">
                    <a:pos x="46" y="47"/>
                  </a:cxn>
                  <a:cxn ang="0">
                    <a:pos x="66" y="62"/>
                  </a:cxn>
                  <a:cxn ang="0">
                    <a:pos x="84" y="80"/>
                  </a:cxn>
                  <a:cxn ang="0">
                    <a:pos x="102" y="103"/>
                  </a:cxn>
                  <a:cxn ang="0">
                    <a:pos x="116" y="132"/>
                  </a:cxn>
                  <a:cxn ang="0">
                    <a:pos x="117" y="120"/>
                  </a:cxn>
                  <a:cxn ang="0">
                    <a:pos x="115" y="107"/>
                  </a:cxn>
                  <a:cxn ang="0">
                    <a:pos x="108" y="90"/>
                  </a:cxn>
                  <a:cxn ang="0">
                    <a:pos x="99" y="74"/>
                  </a:cxn>
                  <a:cxn ang="0">
                    <a:pos x="89" y="58"/>
                  </a:cxn>
                  <a:cxn ang="0">
                    <a:pos x="78" y="45"/>
                  </a:cxn>
                  <a:cxn ang="0">
                    <a:pos x="67" y="36"/>
                  </a:cxn>
                  <a:cxn ang="0">
                    <a:pos x="58" y="32"/>
                  </a:cxn>
                  <a:cxn ang="0">
                    <a:pos x="69" y="29"/>
                  </a:cxn>
                  <a:cxn ang="0">
                    <a:pos x="79" y="28"/>
                  </a:cxn>
                  <a:cxn ang="0">
                    <a:pos x="89" y="26"/>
                  </a:cxn>
                  <a:cxn ang="0">
                    <a:pos x="98" y="25"/>
                  </a:cxn>
                  <a:cxn ang="0">
                    <a:pos x="105" y="24"/>
                  </a:cxn>
                  <a:cxn ang="0">
                    <a:pos x="109" y="22"/>
                  </a:cxn>
                  <a:cxn ang="0">
                    <a:pos x="113" y="21"/>
                  </a:cxn>
                  <a:cxn ang="0">
                    <a:pos x="114" y="21"/>
                  </a:cxn>
                  <a:cxn ang="0">
                    <a:pos x="75" y="0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38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3" y="0"/>
                  </a:cxn>
                  <a:cxn ang="0">
                    <a:pos x="16" y="4"/>
                  </a:cxn>
                  <a:cxn ang="0">
                    <a:pos x="9" y="9"/>
                  </a:cxn>
                  <a:cxn ang="0">
                    <a:pos x="4" y="19"/>
                  </a:cxn>
                  <a:cxn ang="0">
                    <a:pos x="1" y="30"/>
                  </a:cxn>
                  <a:cxn ang="0">
                    <a:pos x="0" y="44"/>
                  </a:cxn>
                  <a:cxn ang="0">
                    <a:pos x="3" y="60"/>
                  </a:cxn>
                  <a:cxn ang="0">
                    <a:pos x="11" y="77"/>
                  </a:cxn>
                  <a:cxn ang="0">
                    <a:pos x="15" y="53"/>
                  </a:cxn>
                  <a:cxn ang="0">
                    <a:pos x="19" y="37"/>
                  </a:cxn>
                  <a:cxn ang="0">
                    <a:pos x="23" y="22"/>
                  </a:cxn>
                  <a:cxn ang="0">
                    <a:pos x="29" y="0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67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29040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>
                    <a:cxn ang="0">
                      <a:pos x="12" y="44"/>
                    </a:cxn>
                    <a:cxn ang="0">
                      <a:pos x="6" y="72"/>
                    </a:cxn>
                    <a:cxn ang="0">
                      <a:pos x="3" y="99"/>
                    </a:cxn>
                    <a:cxn ang="0">
                      <a:pos x="0" y="125"/>
                    </a:cxn>
                    <a:cxn ang="0">
                      <a:pos x="0" y="151"/>
                    </a:cxn>
                    <a:cxn ang="0">
                      <a:pos x="3" y="180"/>
                    </a:cxn>
                    <a:cxn ang="0">
                      <a:pos x="7" y="211"/>
                    </a:cxn>
                    <a:cxn ang="0">
                      <a:pos x="16" y="247"/>
                    </a:cxn>
                    <a:cxn ang="0">
                      <a:pos x="29" y="287"/>
                    </a:cxn>
                    <a:cxn ang="0">
                      <a:pos x="43" y="325"/>
                    </a:cxn>
                    <a:cxn ang="0">
                      <a:pos x="61" y="364"/>
                    </a:cxn>
                    <a:cxn ang="0">
                      <a:pos x="83" y="406"/>
                    </a:cxn>
                    <a:cxn ang="0">
                      <a:pos x="106" y="446"/>
                    </a:cxn>
                    <a:cxn ang="0">
                      <a:pos x="132" y="483"/>
                    </a:cxn>
                    <a:cxn ang="0">
                      <a:pos x="157" y="516"/>
                    </a:cxn>
                    <a:cxn ang="0">
                      <a:pos x="182" y="544"/>
                    </a:cxn>
                    <a:cxn ang="0">
                      <a:pos x="207" y="564"/>
                    </a:cxn>
                    <a:cxn ang="0">
                      <a:pos x="160" y="501"/>
                    </a:cxn>
                    <a:cxn ang="0">
                      <a:pos x="127" y="448"/>
                    </a:cxn>
                    <a:cxn ang="0">
                      <a:pos x="103" y="405"/>
                    </a:cxn>
                    <a:cxn ang="0">
                      <a:pos x="87" y="368"/>
                    </a:cxn>
                    <a:cxn ang="0">
                      <a:pos x="75" y="337"/>
                    </a:cxn>
                    <a:cxn ang="0">
                      <a:pos x="68" y="309"/>
                    </a:cxn>
                    <a:cxn ang="0">
                      <a:pos x="63" y="285"/>
                    </a:cxn>
                    <a:cxn ang="0">
                      <a:pos x="56" y="261"/>
                    </a:cxn>
                    <a:cxn ang="0">
                      <a:pos x="44" y="205"/>
                    </a:cxn>
                    <a:cxn ang="0">
                      <a:pos x="41" y="140"/>
                    </a:cxn>
                    <a:cxn ang="0">
                      <a:pos x="43" y="68"/>
                    </a:cxn>
                    <a:cxn ang="0">
                      <a:pos x="50" y="0"/>
                    </a:cxn>
                    <a:cxn ang="0">
                      <a:pos x="12" y="44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41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14" y="55"/>
                    </a:cxn>
                    <a:cxn ang="0">
                      <a:pos x="22" y="101"/>
                    </a:cxn>
                    <a:cxn ang="0">
                      <a:pos x="24" y="159"/>
                    </a:cxn>
                    <a:cxn ang="0">
                      <a:pos x="19" y="232"/>
                    </a:cxn>
                    <a:cxn ang="0">
                      <a:pos x="45" y="217"/>
                    </a:cxn>
                    <a:cxn ang="0">
                      <a:pos x="47" y="178"/>
                    </a:cxn>
                    <a:cxn ang="0">
                      <a:pos x="47" y="140"/>
                    </a:cxn>
                    <a:cxn ang="0">
                      <a:pos x="45" y="103"/>
                    </a:cxn>
                    <a:cxn ang="0">
                      <a:pos x="41" y="71"/>
                    </a:cxn>
                    <a:cxn ang="0">
                      <a:pos x="36" y="52"/>
                    </a:cxn>
                    <a:cxn ang="0">
                      <a:pos x="29" y="34"/>
                    </a:cxn>
                    <a:cxn ang="0">
                      <a:pos x="22" y="17"/>
                    </a:cxn>
                    <a:cxn ang="0">
                      <a:pos x="13" y="0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42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5" y="1722"/>
                  <a:ext cx="60" cy="27"/>
                </a:xfrm>
                <a:custGeom>
                  <a:avLst/>
                  <a:gdLst/>
                  <a:ahLst/>
                  <a:cxnLst>
                    <a:cxn ang="0">
                      <a:pos x="87" y="22"/>
                    </a:cxn>
                    <a:cxn ang="0">
                      <a:pos x="77" y="17"/>
                    </a:cxn>
                    <a:cxn ang="0">
                      <a:pos x="68" y="12"/>
                    </a:cxn>
                    <a:cxn ang="0">
                      <a:pos x="58" y="7"/>
                    </a:cxn>
                    <a:cxn ang="0">
                      <a:pos x="47" y="5"/>
                    </a:cxn>
                    <a:cxn ang="0">
                      <a:pos x="37" y="3"/>
                    </a:cxn>
                    <a:cxn ang="0">
                      <a:pos x="26" y="2"/>
                    </a:cxn>
                    <a:cxn ang="0">
                      <a:pos x="13" y="0"/>
                    </a:cxn>
                    <a:cxn ang="0">
                      <a:pos x="0" y="2"/>
                    </a:cxn>
                    <a:cxn ang="0">
                      <a:pos x="6" y="6"/>
                    </a:cxn>
                    <a:cxn ang="0">
                      <a:pos x="14" y="10"/>
                    </a:cxn>
                    <a:cxn ang="0">
                      <a:pos x="22" y="14"/>
                    </a:cxn>
                    <a:cxn ang="0">
                      <a:pos x="33" y="18"/>
                    </a:cxn>
                    <a:cxn ang="0">
                      <a:pos x="42" y="22"/>
                    </a:cxn>
                    <a:cxn ang="0">
                      <a:pos x="52" y="27"/>
                    </a:cxn>
                    <a:cxn ang="0">
                      <a:pos x="64" y="33"/>
                    </a:cxn>
                    <a:cxn ang="0">
                      <a:pos x="74" y="40"/>
                    </a:cxn>
                    <a:cxn ang="0">
                      <a:pos x="87" y="22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1036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29044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45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46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29048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49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50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8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29052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53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054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29055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/>
              <a:ahLst/>
              <a:cxnLst>
                <a:cxn ang="0">
                  <a:pos x="1" y="392"/>
                </a:cxn>
                <a:cxn ang="0">
                  <a:pos x="3" y="252"/>
                </a:cxn>
                <a:cxn ang="0">
                  <a:pos x="21" y="210"/>
                </a:cxn>
                <a:cxn ang="0">
                  <a:pos x="29" y="182"/>
                </a:cxn>
                <a:cxn ang="0">
                  <a:pos x="39" y="154"/>
                </a:cxn>
                <a:cxn ang="0">
                  <a:pos x="51" y="138"/>
                </a:cxn>
                <a:cxn ang="0">
                  <a:pos x="111" y="74"/>
                </a:cxn>
                <a:cxn ang="0">
                  <a:pos x="169" y="30"/>
                </a:cxn>
                <a:cxn ang="0">
                  <a:pos x="225" y="10"/>
                </a:cxn>
                <a:cxn ang="0">
                  <a:pos x="249" y="4"/>
                </a:cxn>
                <a:cxn ang="0">
                  <a:pos x="265" y="0"/>
                </a:cxn>
                <a:cxn ang="0">
                  <a:pos x="357" y="2"/>
                </a:cxn>
                <a:cxn ang="0">
                  <a:pos x="385" y="6"/>
                </a:cxn>
                <a:cxn ang="0">
                  <a:pos x="489" y="40"/>
                </a:cxn>
                <a:cxn ang="0">
                  <a:pos x="619" y="128"/>
                </a:cxn>
                <a:cxn ang="0">
                  <a:pos x="653" y="178"/>
                </a:cxn>
                <a:cxn ang="0">
                  <a:pos x="693" y="322"/>
                </a:cxn>
                <a:cxn ang="0">
                  <a:pos x="687" y="434"/>
                </a:cxn>
                <a:cxn ang="0">
                  <a:pos x="665" y="538"/>
                </a:cxn>
                <a:cxn ang="0">
                  <a:pos x="639" y="564"/>
                </a:cxn>
                <a:cxn ang="0">
                  <a:pos x="631" y="580"/>
                </a:cxn>
                <a:cxn ang="0">
                  <a:pos x="607" y="588"/>
                </a:cxn>
                <a:cxn ang="0">
                  <a:pos x="473" y="664"/>
                </a:cxn>
                <a:cxn ang="0">
                  <a:pos x="449" y="678"/>
                </a:cxn>
                <a:cxn ang="0">
                  <a:pos x="405" y="684"/>
                </a:cxn>
                <a:cxn ang="0">
                  <a:pos x="375" y="690"/>
                </a:cxn>
                <a:cxn ang="0">
                  <a:pos x="267" y="684"/>
                </a:cxn>
                <a:cxn ang="0">
                  <a:pos x="259" y="722"/>
                </a:cxn>
                <a:cxn ang="0">
                  <a:pos x="241" y="756"/>
                </a:cxn>
                <a:cxn ang="0">
                  <a:pos x="185" y="728"/>
                </a:cxn>
                <a:cxn ang="0">
                  <a:pos x="163" y="720"/>
                </a:cxn>
                <a:cxn ang="0">
                  <a:pos x="151" y="716"/>
                </a:cxn>
                <a:cxn ang="0">
                  <a:pos x="195" y="674"/>
                </a:cxn>
                <a:cxn ang="0">
                  <a:pos x="211" y="644"/>
                </a:cxn>
                <a:cxn ang="0">
                  <a:pos x="209" y="626"/>
                </a:cxn>
                <a:cxn ang="0">
                  <a:pos x="195" y="620"/>
                </a:cxn>
                <a:cxn ang="0">
                  <a:pos x="165" y="596"/>
                </a:cxn>
                <a:cxn ang="0">
                  <a:pos x="99" y="534"/>
                </a:cxn>
                <a:cxn ang="0">
                  <a:pos x="61" y="506"/>
                </a:cxn>
                <a:cxn ang="0">
                  <a:pos x="23" y="470"/>
                </a:cxn>
                <a:cxn ang="0">
                  <a:pos x="7" y="434"/>
                </a:cxn>
                <a:cxn ang="0">
                  <a:pos x="5" y="396"/>
                </a:cxn>
                <a:cxn ang="0">
                  <a:pos x="1" y="392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56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57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58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15" y="19"/>
                </a:cxn>
                <a:cxn ang="0">
                  <a:pos x="26" y="33"/>
                </a:cxn>
                <a:cxn ang="0">
                  <a:pos x="38" y="51"/>
                </a:cxn>
                <a:cxn ang="0">
                  <a:pos x="54" y="72"/>
                </a:cxn>
                <a:cxn ang="0">
                  <a:pos x="67" y="94"/>
                </a:cxn>
                <a:cxn ang="0">
                  <a:pos x="79" y="119"/>
                </a:cxn>
                <a:cxn ang="0">
                  <a:pos x="87" y="146"/>
                </a:cxn>
                <a:cxn ang="0">
                  <a:pos x="94" y="175"/>
                </a:cxn>
                <a:cxn ang="0">
                  <a:pos x="91" y="209"/>
                </a:cxn>
                <a:cxn ang="0">
                  <a:pos x="118" y="209"/>
                </a:cxn>
                <a:cxn ang="0">
                  <a:pos x="117" y="177"/>
                </a:cxn>
                <a:cxn ang="0">
                  <a:pos x="104" y="119"/>
                </a:cxn>
                <a:cxn ang="0">
                  <a:pos x="82" y="69"/>
                </a:cxn>
                <a:cxn ang="0">
                  <a:pos x="47" y="27"/>
                </a:cxn>
                <a:cxn ang="0">
                  <a:pos x="0" y="0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59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30" y="128"/>
                </a:cxn>
                <a:cxn ang="0">
                  <a:pos x="125" y="126"/>
                </a:cxn>
                <a:cxn ang="0">
                  <a:pos x="111" y="121"/>
                </a:cxn>
                <a:cxn ang="0">
                  <a:pos x="92" y="111"/>
                </a:cxn>
                <a:cxn ang="0">
                  <a:pos x="68" y="103"/>
                </a:cxn>
                <a:cxn ang="0">
                  <a:pos x="41" y="94"/>
                </a:cxn>
                <a:cxn ang="0">
                  <a:pos x="19" y="90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12" y="70"/>
                </a:cxn>
                <a:cxn ang="0">
                  <a:pos x="24" y="66"/>
                </a:cxn>
                <a:cxn ang="0">
                  <a:pos x="38" y="66"/>
                </a:cxn>
                <a:cxn ang="0">
                  <a:pos x="51" y="67"/>
                </a:cxn>
                <a:cxn ang="0">
                  <a:pos x="65" y="70"/>
                </a:cxn>
                <a:cxn ang="0">
                  <a:pos x="78" y="78"/>
                </a:cxn>
                <a:cxn ang="0">
                  <a:pos x="81" y="74"/>
                </a:cxn>
                <a:cxn ang="0">
                  <a:pos x="81" y="58"/>
                </a:cxn>
                <a:cxn ang="0">
                  <a:pos x="82" y="37"/>
                </a:cxn>
                <a:cxn ang="0">
                  <a:pos x="82" y="29"/>
                </a:cxn>
                <a:cxn ang="0">
                  <a:pos x="80" y="29"/>
                </a:cxn>
                <a:cxn ang="0">
                  <a:pos x="77" y="27"/>
                </a:cxn>
                <a:cxn ang="0">
                  <a:pos x="76" y="22"/>
                </a:cxn>
                <a:cxn ang="0">
                  <a:pos x="75" y="19"/>
                </a:cxn>
                <a:cxn ang="0">
                  <a:pos x="76" y="15"/>
                </a:cxn>
                <a:cxn ang="0">
                  <a:pos x="79" y="10"/>
                </a:cxn>
                <a:cxn ang="0">
                  <a:pos x="89" y="6"/>
                </a:cxn>
                <a:cxn ang="0">
                  <a:pos x="103" y="0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0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5" y="37"/>
                </a:cxn>
                <a:cxn ang="0">
                  <a:pos x="0" y="59"/>
                </a:cxn>
                <a:cxn ang="0">
                  <a:pos x="0" y="86"/>
                </a:cxn>
                <a:cxn ang="0">
                  <a:pos x="8" y="82"/>
                </a:cxn>
                <a:cxn ang="0">
                  <a:pos x="20" y="73"/>
                </a:cxn>
                <a:cxn ang="0">
                  <a:pos x="33" y="63"/>
                </a:cxn>
                <a:cxn ang="0">
                  <a:pos x="42" y="51"/>
                </a:cxn>
                <a:cxn ang="0">
                  <a:pos x="47" y="36"/>
                </a:cxn>
                <a:cxn ang="0">
                  <a:pos x="46" y="19"/>
                </a:cxn>
                <a:cxn ang="0">
                  <a:pos x="37" y="0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1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1" y="4"/>
                </a:cxn>
                <a:cxn ang="0">
                  <a:pos x="101" y="0"/>
                </a:cxn>
                <a:cxn ang="0">
                  <a:pos x="170" y="4"/>
                </a:cxn>
                <a:cxn ang="0">
                  <a:pos x="248" y="21"/>
                </a:cxn>
                <a:cxn ang="0">
                  <a:pos x="323" y="50"/>
                </a:cxn>
                <a:cxn ang="0">
                  <a:pos x="382" y="90"/>
                </a:cxn>
                <a:cxn ang="0">
                  <a:pos x="428" y="141"/>
                </a:cxn>
                <a:cxn ang="0">
                  <a:pos x="463" y="199"/>
                </a:cxn>
                <a:cxn ang="0">
                  <a:pos x="485" y="262"/>
                </a:cxn>
                <a:cxn ang="0">
                  <a:pos x="496" y="327"/>
                </a:cxn>
                <a:cxn ang="0">
                  <a:pos x="497" y="396"/>
                </a:cxn>
                <a:cxn ang="0">
                  <a:pos x="487" y="462"/>
                </a:cxn>
                <a:cxn ang="0">
                  <a:pos x="470" y="527"/>
                </a:cxn>
                <a:cxn ang="0">
                  <a:pos x="443" y="586"/>
                </a:cxn>
                <a:cxn ang="0">
                  <a:pos x="406" y="639"/>
                </a:cxn>
                <a:cxn ang="0">
                  <a:pos x="364" y="683"/>
                </a:cxn>
                <a:cxn ang="0">
                  <a:pos x="315" y="715"/>
                </a:cxn>
                <a:cxn ang="0">
                  <a:pos x="259" y="736"/>
                </a:cxn>
                <a:cxn ang="0">
                  <a:pos x="198" y="740"/>
                </a:cxn>
                <a:cxn ang="0">
                  <a:pos x="131" y="727"/>
                </a:cxn>
                <a:cxn ang="0">
                  <a:pos x="167" y="728"/>
                </a:cxn>
                <a:cxn ang="0">
                  <a:pos x="204" y="718"/>
                </a:cxn>
                <a:cxn ang="0">
                  <a:pos x="238" y="700"/>
                </a:cxn>
                <a:cxn ang="0">
                  <a:pos x="272" y="670"/>
                </a:cxn>
                <a:cxn ang="0">
                  <a:pos x="304" y="635"/>
                </a:cxn>
                <a:cxn ang="0">
                  <a:pos x="333" y="594"/>
                </a:cxn>
                <a:cxn ang="0">
                  <a:pos x="358" y="549"/>
                </a:cxn>
                <a:cxn ang="0">
                  <a:pos x="381" y="500"/>
                </a:cxn>
                <a:cxn ang="0">
                  <a:pos x="396" y="449"/>
                </a:cxn>
                <a:cxn ang="0">
                  <a:pos x="408" y="397"/>
                </a:cxn>
                <a:cxn ang="0">
                  <a:pos x="414" y="346"/>
                </a:cxn>
                <a:cxn ang="0">
                  <a:pos x="412" y="296"/>
                </a:cxn>
                <a:cxn ang="0">
                  <a:pos x="402" y="251"/>
                </a:cxn>
                <a:cxn ang="0">
                  <a:pos x="384" y="208"/>
                </a:cxn>
                <a:cxn ang="0">
                  <a:pos x="357" y="172"/>
                </a:cxn>
                <a:cxn ang="0">
                  <a:pos x="320" y="142"/>
                </a:cxn>
                <a:cxn ang="0">
                  <a:pos x="260" y="107"/>
                </a:cxn>
                <a:cxn ang="0">
                  <a:pos x="203" y="82"/>
                </a:cxn>
                <a:cxn ang="0">
                  <a:pos x="154" y="65"/>
                </a:cxn>
                <a:cxn ang="0">
                  <a:pos x="108" y="56"/>
                </a:cxn>
                <a:cxn ang="0">
                  <a:pos x="68" y="55"/>
                </a:cxn>
                <a:cxn ang="0">
                  <a:pos x="32" y="61"/>
                </a:cxn>
                <a:cxn ang="0">
                  <a:pos x="0" y="70"/>
                </a:cxn>
                <a:cxn ang="0">
                  <a:pos x="0" y="13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2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3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4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5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6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7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9" y="9"/>
                </a:cxn>
                <a:cxn ang="0">
                  <a:pos x="277" y="22"/>
                </a:cxn>
                <a:cxn ang="0">
                  <a:pos x="286" y="39"/>
                </a:cxn>
                <a:cxn ang="0">
                  <a:pos x="297" y="58"/>
                </a:cxn>
                <a:cxn ang="0">
                  <a:pos x="309" y="83"/>
                </a:cxn>
                <a:cxn ang="0">
                  <a:pos x="319" y="108"/>
                </a:cxn>
                <a:cxn ang="0">
                  <a:pos x="329" y="136"/>
                </a:cxn>
                <a:cxn ang="0">
                  <a:pos x="333" y="163"/>
                </a:cxn>
                <a:cxn ang="0">
                  <a:pos x="336" y="193"/>
                </a:cxn>
                <a:cxn ang="0">
                  <a:pos x="332" y="223"/>
                </a:cxn>
                <a:cxn ang="0">
                  <a:pos x="323" y="255"/>
                </a:cxn>
                <a:cxn ang="0">
                  <a:pos x="310" y="285"/>
                </a:cxn>
                <a:cxn ang="0">
                  <a:pos x="287" y="315"/>
                </a:cxn>
                <a:cxn ang="0">
                  <a:pos x="257" y="343"/>
                </a:cxn>
                <a:cxn ang="0">
                  <a:pos x="218" y="370"/>
                </a:cxn>
                <a:cxn ang="0">
                  <a:pos x="167" y="396"/>
                </a:cxn>
                <a:cxn ang="0">
                  <a:pos x="111" y="425"/>
                </a:cxn>
                <a:cxn ang="0">
                  <a:pos x="69" y="457"/>
                </a:cxn>
                <a:cxn ang="0">
                  <a:pos x="35" y="490"/>
                </a:cxn>
                <a:cxn ang="0">
                  <a:pos x="12" y="526"/>
                </a:cxn>
                <a:cxn ang="0">
                  <a:pos x="0" y="553"/>
                </a:cxn>
                <a:cxn ang="0">
                  <a:pos x="0" y="650"/>
                </a:cxn>
                <a:cxn ang="0">
                  <a:pos x="6" y="628"/>
                </a:cxn>
                <a:cxn ang="0">
                  <a:pos x="19" y="594"/>
                </a:cxn>
                <a:cxn ang="0">
                  <a:pos x="43" y="551"/>
                </a:cxn>
                <a:cxn ang="0">
                  <a:pos x="76" y="503"/>
                </a:cxn>
                <a:cxn ang="0">
                  <a:pos x="125" y="454"/>
                </a:cxn>
                <a:cxn ang="0">
                  <a:pos x="190" y="408"/>
                </a:cxn>
                <a:cxn ang="0">
                  <a:pos x="275" y="365"/>
                </a:cxn>
                <a:cxn ang="0">
                  <a:pos x="308" y="342"/>
                </a:cxn>
                <a:cxn ang="0">
                  <a:pos x="335" y="305"/>
                </a:cxn>
                <a:cxn ang="0">
                  <a:pos x="352" y="255"/>
                </a:cxn>
                <a:cxn ang="0">
                  <a:pos x="360" y="201"/>
                </a:cxn>
                <a:cxn ang="0">
                  <a:pos x="356" y="144"/>
                </a:cxn>
                <a:cxn ang="0">
                  <a:pos x="341" y="88"/>
                </a:cxn>
                <a:cxn ang="0">
                  <a:pos x="311" y="39"/>
                </a:cxn>
                <a:cxn ang="0">
                  <a:pos x="264" y="0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068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/>
              <a:ahLst/>
              <a:cxnLst>
                <a:cxn ang="0">
                  <a:pos x="16" y="370"/>
                </a:cxn>
                <a:cxn ang="0">
                  <a:pos x="6" y="341"/>
                </a:cxn>
                <a:cxn ang="0">
                  <a:pos x="0" y="289"/>
                </a:cxn>
                <a:cxn ang="0">
                  <a:pos x="4" y="222"/>
                </a:cxn>
                <a:cxn ang="0">
                  <a:pos x="25" y="151"/>
                </a:cxn>
                <a:cxn ang="0">
                  <a:pos x="69" y="84"/>
                </a:cxn>
                <a:cxn ang="0">
                  <a:pos x="142" y="31"/>
                </a:cxn>
                <a:cxn ang="0">
                  <a:pos x="247" y="2"/>
                </a:cxn>
                <a:cxn ang="0">
                  <a:pos x="380" y="9"/>
                </a:cxn>
                <a:cxn ang="0">
                  <a:pos x="484" y="68"/>
                </a:cxn>
                <a:cxn ang="0">
                  <a:pos x="554" y="165"/>
                </a:cxn>
                <a:cxn ang="0">
                  <a:pos x="591" y="284"/>
                </a:cxn>
                <a:cxn ang="0">
                  <a:pos x="595" y="409"/>
                </a:cxn>
                <a:cxn ang="0">
                  <a:pos x="566" y="525"/>
                </a:cxn>
                <a:cxn ang="0">
                  <a:pos x="507" y="615"/>
                </a:cxn>
                <a:cxn ang="0">
                  <a:pos x="417" y="663"/>
                </a:cxn>
                <a:cxn ang="0">
                  <a:pos x="389" y="659"/>
                </a:cxn>
                <a:cxn ang="0">
                  <a:pos x="441" y="617"/>
                </a:cxn>
                <a:cxn ang="0">
                  <a:pos x="482" y="544"/>
                </a:cxn>
                <a:cxn ang="0">
                  <a:pos x="509" y="454"/>
                </a:cxn>
                <a:cxn ang="0">
                  <a:pos x="520" y="355"/>
                </a:cxn>
                <a:cxn ang="0">
                  <a:pos x="514" y="258"/>
                </a:cxn>
                <a:cxn ang="0">
                  <a:pos x="485" y="174"/>
                </a:cxn>
                <a:cxn ang="0">
                  <a:pos x="433" y="112"/>
                </a:cxn>
                <a:cxn ang="0">
                  <a:pos x="341" y="75"/>
                </a:cxn>
                <a:cxn ang="0">
                  <a:pos x="246" y="61"/>
                </a:cxn>
                <a:cxn ang="0">
                  <a:pos x="174" y="71"/>
                </a:cxn>
                <a:cxn ang="0">
                  <a:pos x="121" y="101"/>
                </a:cxn>
                <a:cxn ang="0">
                  <a:pos x="84" y="149"/>
                </a:cxn>
                <a:cxn ang="0">
                  <a:pos x="57" y="206"/>
                </a:cxn>
                <a:cxn ang="0">
                  <a:pos x="40" y="272"/>
                </a:cxn>
                <a:cxn ang="0">
                  <a:pos x="28" y="339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9069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9071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pPr>
              <a:defRPr/>
            </a:pPr>
            <a:fld id="{942D0F22-10C8-4626-869A-67C3ADCA57D6}" type="datetimeFigureOut">
              <a:rPr lang="ru-RU"/>
              <a:pPr>
                <a:defRPr/>
              </a:pPr>
              <a:t>08.05.2020</a:t>
            </a:fld>
            <a:endParaRPr lang="ru-RU"/>
          </a:p>
        </p:txBody>
      </p:sp>
      <p:sp>
        <p:nvSpPr>
          <p:cNvPr id="129072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9073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pPr>
              <a:defRPr/>
            </a:pPr>
            <a:fld id="{035091AD-A2AC-4129-A518-6FD23944B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6" r:id="rId2"/>
    <p:sldLayoutId id="2147483755" r:id="rId3"/>
    <p:sldLayoutId id="2147483754" r:id="rId4"/>
    <p:sldLayoutId id="2147483753" r:id="rId5"/>
    <p:sldLayoutId id="2147483752" r:id="rId6"/>
    <p:sldLayoutId id="2147483751" r:id="rId7"/>
    <p:sldLayoutId id="2147483750" r:id="rId8"/>
    <p:sldLayoutId id="2147483749" r:id="rId9"/>
    <p:sldLayoutId id="2147483748" r:id="rId10"/>
    <p:sldLayoutId id="2147483747" r:id="rId1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14375" y="1928813"/>
            <a:ext cx="7772400" cy="2724150"/>
          </a:xfrm>
        </p:spPr>
        <p:txBody>
          <a:bodyPr anchor="ctr"/>
          <a:lstStyle/>
          <a:p>
            <a:pPr eaLnBrk="1" hangingPunct="1">
              <a:defRPr/>
            </a:pP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Правописание частицы 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НЕ          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с глаголами</a:t>
            </a: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428750" y="4314825"/>
            <a:ext cx="6400800" cy="1266825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ru-RU" sz="35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</a:p>
          <a:p>
            <a:pPr marL="0" indent="0" algn="ctr" eaLnBrk="1" hangingPunct="1">
              <a:buFontTx/>
              <a:buNone/>
            </a:pPr>
            <a:endParaRPr lang="ru-RU" sz="35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28625" y="1500188"/>
            <a:ext cx="8501063" cy="1857375"/>
          </a:xfrm>
        </p:spPr>
        <p:txBody>
          <a:bodyPr anchor="ctr"/>
          <a:lstStyle/>
          <a:p>
            <a:pPr algn="l" eaLnBrk="1" hangingPunct="1">
              <a:defRPr/>
            </a:pPr>
            <a:r>
              <a:rPr lang="ru-RU" sz="4800" b="1"/>
              <a:t/>
            </a:r>
            <a:br>
              <a:rPr lang="ru-RU" sz="4800" b="1"/>
            </a:br>
            <a:r>
              <a:rPr lang="ru-RU" sz="4800" b="1"/>
              <a:t/>
            </a:r>
            <a:br>
              <a:rPr lang="ru-RU" sz="4800" b="1"/>
            </a:br>
            <a:r>
              <a:rPr lang="ru-RU" sz="4800" b="1"/>
              <a:t/>
            </a:r>
            <a:br>
              <a:rPr lang="ru-RU" sz="4800" b="1"/>
            </a:br>
            <a:r>
              <a:rPr lang="ru-RU" sz="4800" b="1"/>
              <a:t/>
            </a:r>
            <a:br>
              <a:rPr lang="ru-RU" sz="4800" b="1"/>
            </a:br>
            <a: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Учите русский – годы кряду,</a:t>
            </a:r>
            <a:b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 душой, с усердием, с умом!</a:t>
            </a:r>
            <a:b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Вас ждёт великая награда – </a:t>
            </a:r>
            <a:b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 та награда в нём самом.</a:t>
            </a:r>
            <a:br>
              <a:rPr lang="ru-RU" sz="4800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8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sz="35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Сабир Абдулла</a:t>
            </a:r>
            <a:r>
              <a:rPr lang="ru-RU" sz="35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5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/>
              <a:t/>
            </a:r>
            <a:br>
              <a:rPr lang="ru-RU" sz="4800" b="1"/>
            </a:br>
            <a:endParaRPr lang="ru-RU" sz="4800" b="1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28625" y="1571625"/>
            <a:ext cx="8464550" cy="1857375"/>
          </a:xfrm>
        </p:spPr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4800" b="1"/>
              <a:t/>
            </a:r>
            <a:br>
              <a:rPr lang="ru-RU" sz="4800" b="1"/>
            </a:br>
            <a:r>
              <a:rPr lang="ru-RU" sz="4800" b="1"/>
              <a:t/>
            </a:r>
            <a:br>
              <a:rPr lang="ru-RU" sz="4800" b="1"/>
            </a:br>
            <a:r>
              <a:rPr lang="ru-RU" sz="4800" b="1"/>
              <a:t/>
            </a:r>
            <a:br>
              <a:rPr lang="ru-RU" sz="4800" b="1"/>
            </a:br>
            <a:r>
              <a:rPr lang="ru-RU" sz="4800" b="1"/>
              <a:t/>
            </a:r>
            <a:br>
              <a:rPr lang="ru-RU" sz="4800" b="1"/>
            </a:br>
            <a:r>
              <a:rPr lang="ru-RU" sz="480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Учите</a:t>
            </a:r>
            <a:r>
              <a:rPr lang="ru-RU" sz="480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русский – годы кряду,</a:t>
            </a:r>
            <a:br>
              <a:rPr lang="ru-RU" sz="480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80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 душой, с усердием, с умом!</a:t>
            </a:r>
            <a:r>
              <a:rPr lang="ru-RU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/>
              <a:t/>
            </a:r>
            <a:br>
              <a:rPr lang="ru-RU" sz="3000" b="1"/>
            </a:br>
            <a:r>
              <a:rPr lang="ru-RU" sz="4800" b="1"/>
              <a:t/>
            </a:r>
            <a:br>
              <a:rPr lang="ru-RU" sz="4800" b="1"/>
            </a:br>
            <a:endParaRPr lang="ru-RU" sz="4800" b="1">
              <a:solidFill>
                <a:srgbClr val="0070C0"/>
              </a:solidFill>
            </a:endParaRPr>
          </a:p>
        </p:txBody>
      </p:sp>
      <p:sp>
        <p:nvSpPr>
          <p:cNvPr id="16386" name="TextBox 3"/>
          <p:cNvSpPr txBox="1">
            <a:spLocks noChangeArrowheads="1"/>
          </p:cNvSpPr>
          <p:nvPr/>
        </p:nvSpPr>
        <p:spPr bwMode="auto">
          <a:xfrm>
            <a:off x="1357313" y="1643063"/>
            <a:ext cx="928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>
                <a:solidFill>
                  <a:srgbClr val="002060"/>
                </a:solidFill>
                <a:latin typeface="Calibri" pitchFamily="34" charset="0"/>
              </a:rPr>
              <a:t>   </a:t>
            </a:r>
            <a:r>
              <a:rPr lang="ru-RU" sz="2400">
                <a:solidFill>
                  <a:srgbClr val="002060"/>
                </a:solidFill>
                <a:latin typeface="Calibri" pitchFamily="34" charset="0"/>
              </a:rPr>
              <a:t>гл</a:t>
            </a:r>
            <a:r>
              <a:rPr lang="ru-RU" sz="2400">
                <a:solidFill>
                  <a:srgbClr val="002060"/>
                </a:solidFill>
                <a:latin typeface="Arial" charset="0"/>
              </a:rPr>
              <a:t>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258888" y="2565400"/>
            <a:ext cx="1241425" cy="7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143000" y="2714625"/>
            <a:ext cx="1214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Line 6"/>
          <p:cNvSpPr>
            <a:spLocks noChangeShapeType="1"/>
          </p:cNvSpPr>
          <p:nvPr/>
        </p:nvSpPr>
        <p:spPr bwMode="auto">
          <a:xfrm>
            <a:off x="1042988" y="2565400"/>
            <a:ext cx="14414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0" name="Line 7"/>
          <p:cNvSpPr>
            <a:spLocks noChangeShapeType="1"/>
          </p:cNvSpPr>
          <p:nvPr/>
        </p:nvSpPr>
        <p:spPr bwMode="auto">
          <a:xfrm>
            <a:off x="1042988" y="2708275"/>
            <a:ext cx="13684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147638"/>
            <a:ext cx="6227763" cy="582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лает, не кусает, а в дом не пускает.</a:t>
            </a:r>
          </a:p>
          <a:p>
            <a:pPr algn="just"/>
            <a:r>
              <a:rPr lang="ru-RU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 какого ковша не пьют, не едят,</a:t>
            </a: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только на него глядят?</a:t>
            </a:r>
            <a:r>
              <a:rPr lang="ru-RU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just" eaLnBrk="0" hangingPunct="0"/>
            <a:r>
              <a:rPr lang="ru-RU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Всех я вовремя бужу,</a:t>
            </a: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Хоть часов не завожу.</a:t>
            </a:r>
            <a:r>
              <a:rPr lang="ru-RU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just" eaLnBrk="0" hangingPunct="0"/>
            <a:endParaRPr lang="ru-RU" sz="24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Был ребёнок – </a:t>
            </a: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знал пелёнок,</a:t>
            </a: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Стал стариком – </a:t>
            </a: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Сто пелёнок на нём.</a:t>
            </a:r>
            <a:r>
              <a:rPr lang="ru-RU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just" eaLnBrk="0" hangingPunct="0"/>
            <a:endParaRPr lang="ru-RU" sz="24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Кто ни разу шага не сделал?</a:t>
            </a:r>
            <a:r>
              <a:rPr lang="ru-RU" sz="24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</a:p>
        </p:txBody>
      </p:sp>
      <p:pic>
        <p:nvPicPr>
          <p:cNvPr id="4" name="Рисунок 3" descr="замок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63" y="285750"/>
            <a:ext cx="9842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созвездие медведица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3" y="1285875"/>
            <a:ext cx="140811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петух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688" y="2143125"/>
            <a:ext cx="1071562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апуста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688" y="3571875"/>
            <a:ext cx="10477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воробей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125" y="4572000"/>
            <a:ext cx="1079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042988" y="-373063"/>
            <a:ext cx="7058025" cy="649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8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 лает, не  кусает</a:t>
            </a:r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а в дом </a:t>
            </a: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 пускает.</a:t>
            </a:r>
          </a:p>
          <a:p>
            <a:pPr algn="ctr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 какого ковша </a:t>
            </a: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 пьют, не  едят,</a:t>
            </a: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только на него глядят? </a:t>
            </a: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Всех я вовремя бужу,</a:t>
            </a: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Хоть часов </a:t>
            </a: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 завожу. </a:t>
            </a:r>
          </a:p>
          <a:p>
            <a:pPr algn="ctr" eaLnBrk="0" hangingPunct="0"/>
            <a:endParaRPr lang="ru-RU" sz="28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Был ребёнок – </a:t>
            </a:r>
          </a:p>
          <a:p>
            <a:pPr algn="ctr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 знал </a:t>
            </a:r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пелёнок,</a:t>
            </a: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Стал стариком – </a:t>
            </a: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Сто пелёнок на нём. </a:t>
            </a:r>
          </a:p>
          <a:p>
            <a:pPr algn="ctr" eaLnBrk="0" hangingPunct="0"/>
            <a:endParaRPr lang="ru-RU" sz="28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Кто ни разу шага </a:t>
            </a: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сделал</a:t>
            </a:r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r>
              <a:rPr lang="ru-RU" sz="2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71500" y="2870200"/>
            <a:ext cx="82153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80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9471" name="Rectangle 15"/>
          <p:cNvSpPr>
            <a:spLocks noGrp="1" noChangeArrowheads="1"/>
          </p:cNvSpPr>
          <p:nvPr>
            <p:ph type="title"/>
          </p:nvPr>
        </p:nvSpPr>
        <p:spPr>
          <a:xfrm>
            <a:off x="323850" y="765175"/>
            <a:ext cx="8243888" cy="3671888"/>
          </a:xfrm>
        </p:spPr>
        <p:txBody>
          <a:bodyPr/>
          <a:lstStyle/>
          <a:p>
            <a:pPr eaLnBrk="1" hangingPunct="1">
              <a:defRPr/>
            </a:pPr>
            <a:r>
              <a:rPr lang="ru-RU" sz="6600" b="1" smtClean="0">
                <a:latin typeface="Times New Roman" pitchFamily="18" charset="0"/>
              </a:rPr>
              <a:t>Не</a:t>
            </a:r>
            <a:r>
              <a:rPr lang="ru-RU" sz="6600" b="1" smtClean="0">
                <a:solidFill>
                  <a:schemeClr val="tx1"/>
                </a:solidFill>
                <a:latin typeface="Times New Roman" pitchFamily="18" charset="0"/>
              </a:rPr>
              <a:t> с глаголами</a:t>
            </a:r>
            <a:br>
              <a:rPr lang="ru-RU" sz="6600" b="1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6600" b="1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6600" b="1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6600" b="1" smtClean="0">
                <a:solidFill>
                  <a:schemeClr val="tx1"/>
                </a:solidFill>
                <a:latin typeface="Times New Roman" pitchFamily="18" charset="0"/>
              </a:rPr>
              <a:t> пишется отдельно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000" b="1" smtClean="0">
                <a:latin typeface="Times New Roman" pitchFamily="18" charset="0"/>
                <a:cs typeface="Times New Roman" pitchFamily="18" charset="0"/>
              </a:rPr>
              <a:t>Тема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9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6600" b="1" smtClean="0">
                <a:latin typeface="Times New Roman" pitchFamily="18" charset="0"/>
                <a:cs typeface="Times New Roman" pitchFamily="18" charset="0"/>
              </a:rPr>
              <a:t>Правописание частицы </a:t>
            </a:r>
            <a:r>
              <a:rPr lang="ru-RU" sz="66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6600" b="1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6600" b="1" smtClean="0">
                <a:latin typeface="Times New Roman" pitchFamily="18" charset="0"/>
                <a:cs typeface="Times New Roman" pitchFamily="18" charset="0"/>
              </a:rPr>
              <a:t>с глаголами</a:t>
            </a:r>
            <a:r>
              <a:rPr lang="ru-RU" sz="6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  <a:cs typeface="Times New Roman" pitchFamily="18" charset="0"/>
              </a:rPr>
              <a:t>Цель</a:t>
            </a:r>
            <a:endParaRPr lang="ru-RU" sz="8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7200" b="1" smtClean="0">
                <a:latin typeface="Times New Roman" pitchFamily="18" charset="0"/>
                <a:cs typeface="Times New Roman" pitchFamily="18" charset="0"/>
              </a:rPr>
              <a:t>Научиться писать частицу </a:t>
            </a:r>
            <a:r>
              <a:rPr lang="ru-RU" sz="7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7200" b="1" smtClean="0">
                <a:latin typeface="Times New Roman" pitchFamily="18" charset="0"/>
                <a:cs typeface="Times New Roman" pitchFamily="18" charset="0"/>
              </a:rPr>
              <a:t> с глаголами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Вопросы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456113"/>
          </a:xfrm>
        </p:spPr>
        <p:txBody>
          <a:bodyPr/>
          <a:lstStyle/>
          <a:p>
            <a:pPr eaLnBrk="1" hangingPunct="1"/>
            <a:endParaRPr lang="ru-RU" sz="3600" smtClean="0"/>
          </a:p>
          <a:p>
            <a:pPr eaLnBrk="1" hangingPunct="1">
              <a:buFontTx/>
              <a:buNone/>
            </a:pPr>
            <a:r>
              <a:rPr lang="ru-RU" sz="4800" smtClean="0">
                <a:latin typeface="Times New Roman" pitchFamily="18" charset="0"/>
              </a:rPr>
              <a:t> </a:t>
            </a:r>
            <a:r>
              <a:rPr lang="ru-RU" sz="4800" b="1" smtClean="0">
                <a:latin typeface="Times New Roman" pitchFamily="18" charset="0"/>
              </a:rPr>
              <a:t>Что такое не?</a:t>
            </a:r>
          </a:p>
          <a:p>
            <a:pPr eaLnBrk="1" hangingPunct="1">
              <a:buFontTx/>
              <a:buNone/>
            </a:pPr>
            <a:r>
              <a:rPr lang="ru-RU" sz="4800" b="1" smtClean="0">
                <a:latin typeface="Times New Roman" pitchFamily="18" charset="0"/>
              </a:rPr>
              <a:t> К какой части речи относится?</a:t>
            </a:r>
          </a:p>
          <a:p>
            <a:pPr eaLnBrk="1" hangingPunct="1">
              <a:buFontTx/>
              <a:buNone/>
            </a:pPr>
            <a:r>
              <a:rPr lang="ru-RU" sz="4800" b="1" smtClean="0">
                <a:latin typeface="Times New Roman" pitchFamily="18" charset="0"/>
              </a:rPr>
              <a:t> Как пишется не с глаголами?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03188"/>
            <a:ext cx="9144000" cy="1314450"/>
          </a:xfrm>
        </p:spPr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>
                <a:solidFill>
                  <a:srgbClr val="0070C0"/>
                </a:solidFill>
              </a:rPr>
              <a:t/>
            </a:r>
            <a:br>
              <a:rPr lang="ru-RU" sz="4000" smtClean="0">
                <a:solidFill>
                  <a:srgbClr val="0070C0"/>
                </a:solidFill>
              </a:rPr>
            </a:br>
            <a:r>
              <a:rPr lang="ru-RU" sz="4000" smtClean="0">
                <a:solidFill>
                  <a:srgbClr val="0070C0"/>
                </a:solidFill>
              </a:rPr>
              <a:t/>
            </a:r>
            <a:br>
              <a:rPr lang="ru-RU" sz="4000" smtClean="0">
                <a:solidFill>
                  <a:srgbClr val="0070C0"/>
                </a:solidFill>
              </a:rPr>
            </a:b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Правописание не с глаголами</a:t>
            </a:r>
            <a:r>
              <a:rPr lang="ru-RU" sz="4000" smtClean="0">
                <a:solidFill>
                  <a:schemeClr val="tx1"/>
                </a:solidFill>
              </a:rPr>
              <a:t/>
            </a:r>
            <a:br>
              <a:rPr lang="ru-RU" sz="4000" smtClean="0">
                <a:solidFill>
                  <a:schemeClr val="tx1"/>
                </a:solidFill>
              </a:rPr>
            </a:br>
            <a:endParaRPr lang="ru-RU" sz="4000" smtClean="0">
              <a:solidFill>
                <a:schemeClr val="tx1"/>
              </a:solidFill>
            </a:endParaRPr>
          </a:p>
        </p:txBody>
      </p:sp>
      <p:sp>
        <p:nvSpPr>
          <p:cNvPr id="23554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ru-RU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Не выучил, не знаешь –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Не делай, не спеши.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С глаголами отдельно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Частицу </a:t>
            </a:r>
            <a:r>
              <a:rPr lang="ru-RU" sz="5400" b="1" smtClean="0">
                <a:solidFill>
                  <a:schemeClr val="tx2"/>
                </a:solidFill>
                <a:latin typeface="Times New Roman" pitchFamily="18" charset="0"/>
              </a:rPr>
              <a:t>не</a:t>
            </a:r>
            <a:r>
              <a:rPr lang="ru-RU" sz="5400" b="1" smtClean="0">
                <a:latin typeface="Times New Roman" pitchFamily="18" charset="0"/>
              </a:rPr>
              <a:t> пиши!</a:t>
            </a:r>
          </a:p>
        </p:txBody>
      </p:sp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1643063" y="1928813"/>
            <a:ext cx="6072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                                   </a:t>
            </a:r>
            <a:endParaRPr lang="ru-RU" sz="24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Вывод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6600" b="1" smtClean="0">
                <a:latin typeface="Times New Roman" pitchFamily="18" charset="0"/>
              </a:rPr>
              <a:t>Частица </a:t>
            </a:r>
            <a:r>
              <a:rPr lang="ru-RU" sz="6600" b="1" smtClean="0">
                <a:solidFill>
                  <a:schemeClr val="tx2"/>
                </a:solidFill>
                <a:latin typeface="Times New Roman" pitchFamily="18" charset="0"/>
              </a:rPr>
              <a:t>не</a:t>
            </a:r>
            <a:r>
              <a:rPr lang="ru-RU" sz="6600" b="1" smtClean="0">
                <a:latin typeface="Times New Roman" pitchFamily="18" charset="0"/>
              </a:rPr>
              <a:t> придаёт отрицательный смысл высказыванию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4800" b="1" smtClean="0">
                <a:latin typeface="Arial" charset="0"/>
              </a:rPr>
              <a:t>Физкультминутка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   </a:t>
            </a:r>
            <a:r>
              <a:rPr lang="ru-RU" sz="3600" b="1" smtClean="0">
                <a:latin typeface="Times New Roman" pitchFamily="18" charset="0"/>
              </a:rPr>
              <a:t>Не лениться! Не лениться!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На зарядку становиться!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Раз – согнуться, разогнуться,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Два – нагнуться, потянуться.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Три – в ладоши три хлопка,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Головою три кивка.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На четыре – руки шире,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Пять, шесть – тихо сесть.</a:t>
            </a:r>
            <a:br>
              <a:rPr lang="ru-RU" sz="3600" b="1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Семь, восемь – лень отбросим.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5" descr="slide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3" name="Rectangle 7"/>
          <p:cNvSpPr>
            <a:spLocks noGrp="1" noChangeArrowheads="1"/>
          </p:cNvSpPr>
          <p:nvPr>
            <p:ph type="title"/>
          </p:nvPr>
        </p:nvSpPr>
        <p:spPr>
          <a:xfrm flipV="1">
            <a:off x="442913" y="0"/>
            <a:ext cx="8243887" cy="188913"/>
          </a:xfrm>
        </p:spPr>
        <p:txBody>
          <a:bodyPr/>
          <a:lstStyle/>
          <a:p>
            <a:pPr eaLnBrk="1" hangingPunct="1">
              <a:defRPr/>
            </a:pPr>
            <a:endParaRPr lang="ru-RU" sz="4000"/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148263"/>
          </a:xfrm>
        </p:spPr>
        <p:txBody>
          <a:bodyPr/>
          <a:lstStyle/>
          <a:p>
            <a:pPr eaLnBrk="1" hangingPunct="1"/>
            <a:r>
              <a:rPr lang="ru-RU" sz="5400" b="1" smtClean="0">
                <a:latin typeface="Times New Roman" pitchFamily="18" charset="0"/>
              </a:rPr>
              <a:t>Ненавижу</a:t>
            </a:r>
          </a:p>
          <a:p>
            <a:pPr eaLnBrk="1" hangingPunct="1">
              <a:buFontTx/>
              <a:buNone/>
            </a:pPr>
            <a:r>
              <a:rPr lang="ru-RU" smtClean="0">
                <a:latin typeface="Times New Roman" pitchFamily="18" charset="0"/>
              </a:rPr>
              <a:t>(</a:t>
            </a:r>
            <a:r>
              <a:rPr lang="ru-RU" sz="3600" smtClean="0">
                <a:latin typeface="Times New Roman" pitchFamily="18" charset="0"/>
              </a:rPr>
              <a:t>ненавидеть – чувствовать вражду и отвращение</a:t>
            </a:r>
            <a:r>
              <a:rPr lang="ru-RU" smtClean="0">
                <a:latin typeface="Times New Roman" pitchFamily="18" charset="0"/>
              </a:rPr>
              <a:t>)</a:t>
            </a:r>
          </a:p>
          <a:p>
            <a:pPr eaLnBrk="1" hangingPunct="1"/>
            <a:r>
              <a:rPr lang="ru-RU" sz="5400" b="1" smtClean="0">
                <a:latin typeface="Times New Roman" pitchFamily="18" charset="0"/>
              </a:rPr>
              <a:t>Негодую</a:t>
            </a:r>
          </a:p>
          <a:p>
            <a:pPr eaLnBrk="1" hangingPunct="1">
              <a:buFontTx/>
              <a:buNone/>
            </a:pPr>
            <a:r>
              <a:rPr lang="ru-RU" smtClean="0">
                <a:latin typeface="Times New Roman" pitchFamily="18" charset="0"/>
              </a:rPr>
              <a:t>(</a:t>
            </a:r>
            <a:r>
              <a:rPr lang="ru-RU" sz="3600" smtClean="0">
                <a:latin typeface="Times New Roman" pitchFamily="18" charset="0"/>
              </a:rPr>
              <a:t>негодовать – возмущаться, быть крайне недовольным</a:t>
            </a:r>
            <a:r>
              <a:rPr lang="ru-RU" smtClean="0"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Алгоритм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4000" smtClean="0">
                <a:latin typeface="Times New Roman" pitchFamily="18" charset="0"/>
              </a:rPr>
              <a:t>1. Читаем слово.</a:t>
            </a:r>
          </a:p>
          <a:p>
            <a:pPr eaLnBrk="1" hangingPunct="1">
              <a:buFontTx/>
              <a:buNone/>
            </a:pPr>
            <a:r>
              <a:rPr lang="ru-RU" sz="4000" smtClean="0">
                <a:latin typeface="Times New Roman" pitchFamily="18" charset="0"/>
              </a:rPr>
              <a:t>2. Если слово в русском языке употребляется без частицы </a:t>
            </a:r>
            <a:r>
              <a:rPr lang="ru-RU" sz="4000" b="1" smtClean="0">
                <a:latin typeface="Times New Roman" pitchFamily="18" charset="0"/>
              </a:rPr>
              <a:t>не</a:t>
            </a:r>
            <a:r>
              <a:rPr lang="ru-RU" sz="4000" smtClean="0">
                <a:latin typeface="Times New Roman" pitchFamily="18" charset="0"/>
              </a:rPr>
              <a:t>, то пишем </a:t>
            </a:r>
            <a:r>
              <a:rPr lang="ru-RU" sz="4000" b="1" smtClean="0">
                <a:latin typeface="Times New Roman" pitchFamily="18" charset="0"/>
              </a:rPr>
              <a:t>раздельно</a:t>
            </a:r>
            <a:r>
              <a:rPr lang="ru-RU" sz="4000" smtClean="0">
                <a:latin typeface="Times New Roman" pitchFamily="18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ru-RU" sz="4000" smtClean="0">
                <a:latin typeface="Times New Roman" pitchFamily="18" charset="0"/>
              </a:rPr>
              <a:t>3. Если слово в русском языке не употребляется без частицы </a:t>
            </a:r>
            <a:r>
              <a:rPr lang="ru-RU" sz="4000" b="1" smtClean="0">
                <a:latin typeface="Times New Roman" pitchFamily="18" charset="0"/>
              </a:rPr>
              <a:t>не</a:t>
            </a:r>
            <a:r>
              <a:rPr lang="ru-RU" sz="4000" smtClean="0">
                <a:latin typeface="Times New Roman" pitchFamily="18" charset="0"/>
              </a:rPr>
              <a:t>, то пишем </a:t>
            </a:r>
            <a:r>
              <a:rPr lang="ru-RU" sz="4000" b="1" smtClean="0">
                <a:latin typeface="Times New Roman" pitchFamily="18" charset="0"/>
              </a:rPr>
              <a:t>слитно</a:t>
            </a:r>
            <a:r>
              <a:rPr lang="ru-RU" sz="4000" smtClean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39700"/>
            <a:ext cx="9144000" cy="592138"/>
          </a:xfrm>
        </p:spPr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4800" b="1" smtClean="0">
                <a:solidFill>
                  <a:srgbClr val="0070C0"/>
                </a:solidFill>
              </a:rPr>
              <a:t/>
            </a:r>
            <a:br>
              <a:rPr lang="ru-RU" sz="4800" b="1" smtClean="0">
                <a:solidFill>
                  <a:srgbClr val="0070C0"/>
                </a:solidFill>
              </a:rPr>
            </a:br>
            <a:r>
              <a:rPr lang="ru-RU" sz="4800" b="1" smtClean="0">
                <a:solidFill>
                  <a:srgbClr val="0070C0"/>
                </a:solidFill>
              </a:rPr>
              <a:t/>
            </a:r>
            <a:br>
              <a:rPr lang="ru-RU" sz="4800" b="1" smtClean="0">
                <a:solidFill>
                  <a:srgbClr val="0070C0"/>
                </a:solidFill>
              </a:rPr>
            </a:b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Правописание не с глаголами</a:t>
            </a:r>
            <a:r>
              <a:rPr lang="ru-RU" sz="48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b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3500438" y="1357313"/>
            <a:ext cx="2092325" cy="11064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sz="7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7200"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endParaRPr 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1214438" y="3929063"/>
            <a:ext cx="2092325" cy="11064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раздельно</a:t>
            </a:r>
            <a:endParaRPr lang="ru-RU" sz="32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676" name="Rectangle 1"/>
          <p:cNvSpPr>
            <a:spLocks noChangeArrowheads="1"/>
          </p:cNvSpPr>
          <p:nvPr/>
        </p:nvSpPr>
        <p:spPr bwMode="auto">
          <a:xfrm>
            <a:off x="5857875" y="3929063"/>
            <a:ext cx="2092325" cy="11064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sz="2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3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слитно</a:t>
            </a:r>
            <a:endParaRPr lang="ru-RU" sz="32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28677" name="AutoShape 4"/>
          <p:cNvCxnSpPr>
            <a:cxnSpLocks noChangeShapeType="1"/>
          </p:cNvCxnSpPr>
          <p:nvPr/>
        </p:nvCxnSpPr>
        <p:spPr bwMode="auto">
          <a:xfrm flipH="1">
            <a:off x="2214563" y="2143125"/>
            <a:ext cx="1287462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8678" name="AutoShape 6"/>
          <p:cNvCxnSpPr>
            <a:cxnSpLocks noChangeShapeType="1"/>
          </p:cNvCxnSpPr>
          <p:nvPr/>
        </p:nvCxnSpPr>
        <p:spPr bwMode="auto">
          <a:xfrm flipH="1">
            <a:off x="5572125" y="2143125"/>
            <a:ext cx="128746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8679" name="AutoShape 5"/>
          <p:cNvCxnSpPr>
            <a:cxnSpLocks noChangeShapeType="1"/>
          </p:cNvCxnSpPr>
          <p:nvPr/>
        </p:nvCxnSpPr>
        <p:spPr bwMode="auto">
          <a:xfrm>
            <a:off x="2214563" y="2143125"/>
            <a:ext cx="0" cy="17843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8680" name="AutoShape 7"/>
          <p:cNvCxnSpPr>
            <a:cxnSpLocks noChangeShapeType="1"/>
          </p:cNvCxnSpPr>
          <p:nvPr/>
        </p:nvCxnSpPr>
        <p:spPr bwMode="auto">
          <a:xfrm>
            <a:off x="6858000" y="2143125"/>
            <a:ext cx="0" cy="17843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1166813" algn="l"/>
                <a:tab pos="2970213" algn="ctr"/>
                <a:tab pos="4498975" algn="l"/>
              </a:tabLst>
            </a:pP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682" name="TextBox 14"/>
          <p:cNvSpPr txBox="1">
            <a:spLocks noChangeArrowheads="1"/>
          </p:cNvSpPr>
          <p:nvPr/>
        </p:nvSpPr>
        <p:spPr bwMode="auto">
          <a:xfrm>
            <a:off x="3857625" y="1643063"/>
            <a:ext cx="1571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     </a:t>
            </a:r>
            <a:r>
              <a:rPr lang="ru-RU" sz="4000">
                <a:latin typeface="Calibri" pitchFamily="34" charset="0"/>
              </a:rPr>
              <a:t>не</a:t>
            </a:r>
          </a:p>
        </p:txBody>
      </p:sp>
      <p:sp>
        <p:nvSpPr>
          <p:cNvPr id="28683" name="TextBox 15"/>
          <p:cNvSpPr txBox="1">
            <a:spLocks noChangeArrowheads="1"/>
          </p:cNvSpPr>
          <p:nvPr/>
        </p:nvSpPr>
        <p:spPr bwMode="auto">
          <a:xfrm>
            <a:off x="5500688" y="1714500"/>
            <a:ext cx="1000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>
                <a:latin typeface="Calibri" pitchFamily="34" charset="0"/>
              </a:rPr>
              <a:t>  </a:t>
            </a:r>
            <a:r>
              <a:rPr lang="ru-RU" sz="2800">
                <a:latin typeface="Calibri" pitchFamily="34" charset="0"/>
              </a:rPr>
              <a:t>Нет</a:t>
            </a:r>
          </a:p>
        </p:txBody>
      </p:sp>
      <p:sp>
        <p:nvSpPr>
          <p:cNvPr id="28684" name="TextBox 16"/>
          <p:cNvSpPr txBox="1">
            <a:spLocks noChangeArrowheads="1"/>
          </p:cNvSpPr>
          <p:nvPr/>
        </p:nvSpPr>
        <p:spPr bwMode="auto">
          <a:xfrm>
            <a:off x="2857500" y="1714500"/>
            <a:ext cx="642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Да</a:t>
            </a:r>
          </a:p>
        </p:txBody>
      </p:sp>
      <p:sp>
        <p:nvSpPr>
          <p:cNvPr id="28685" name="TextBox 17"/>
          <p:cNvSpPr txBox="1">
            <a:spLocks noChangeArrowheads="1"/>
          </p:cNvSpPr>
          <p:nvPr/>
        </p:nvSpPr>
        <p:spPr bwMode="auto">
          <a:xfrm>
            <a:off x="0" y="2214563"/>
            <a:ext cx="21431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слово в русском языке употребляется без частицы </a:t>
            </a: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не, </a:t>
            </a:r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пишем раздельно</a:t>
            </a:r>
          </a:p>
        </p:txBody>
      </p:sp>
      <p:sp>
        <p:nvSpPr>
          <p:cNvPr id="28686" name="TextBox 18"/>
          <p:cNvSpPr txBox="1">
            <a:spLocks noChangeArrowheads="1"/>
          </p:cNvSpPr>
          <p:nvPr/>
        </p:nvSpPr>
        <p:spPr bwMode="auto">
          <a:xfrm>
            <a:off x="6732588" y="2286000"/>
            <a:ext cx="21971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слово в русском языке не употребляется без частицы </a:t>
            </a: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не, </a:t>
            </a:r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пишем слитно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209550"/>
            <a:ext cx="8820150" cy="587375"/>
          </a:xfrm>
        </p:spPr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4800" b="1" smtClean="0">
                <a:solidFill>
                  <a:srgbClr val="0070C0"/>
                </a:solidFill>
              </a:rPr>
              <a:t/>
            </a:r>
            <a:br>
              <a:rPr lang="ru-RU" sz="4800" b="1" smtClean="0">
                <a:solidFill>
                  <a:srgbClr val="0070C0"/>
                </a:solidFill>
              </a:rPr>
            </a:br>
            <a:r>
              <a:rPr lang="ru-RU" sz="48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Правописание не с глаголами</a:t>
            </a:r>
            <a:r>
              <a:rPr lang="ru-RU"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3500438" y="1357313"/>
            <a:ext cx="2092325" cy="11064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sz="7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7200"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endParaRPr 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1214438" y="3929063"/>
            <a:ext cx="2092325" cy="11064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sz="2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раздельно</a:t>
            </a:r>
            <a:endParaRPr lang="ru-RU" sz="2800" b="1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9700" name="Rectangle 1"/>
          <p:cNvSpPr>
            <a:spLocks noChangeArrowheads="1"/>
          </p:cNvSpPr>
          <p:nvPr/>
        </p:nvSpPr>
        <p:spPr bwMode="auto">
          <a:xfrm>
            <a:off x="5867400" y="3933825"/>
            <a:ext cx="2092325" cy="11064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ru-RU" sz="260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sz="28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слитно</a:t>
            </a:r>
            <a:endParaRPr lang="ru-RU" sz="2800" b="1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29701" name="AutoShape 4"/>
          <p:cNvCxnSpPr>
            <a:cxnSpLocks noChangeShapeType="1"/>
          </p:cNvCxnSpPr>
          <p:nvPr/>
        </p:nvCxnSpPr>
        <p:spPr bwMode="auto">
          <a:xfrm flipH="1">
            <a:off x="2214563" y="2143125"/>
            <a:ext cx="1287462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9702" name="AutoShape 6"/>
          <p:cNvCxnSpPr>
            <a:cxnSpLocks noChangeShapeType="1"/>
          </p:cNvCxnSpPr>
          <p:nvPr/>
        </p:nvCxnSpPr>
        <p:spPr bwMode="auto">
          <a:xfrm flipH="1">
            <a:off x="5572125" y="2143125"/>
            <a:ext cx="128746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9703" name="AutoShape 5"/>
          <p:cNvCxnSpPr>
            <a:cxnSpLocks noChangeShapeType="1"/>
          </p:cNvCxnSpPr>
          <p:nvPr/>
        </p:nvCxnSpPr>
        <p:spPr bwMode="auto">
          <a:xfrm>
            <a:off x="2214563" y="2143125"/>
            <a:ext cx="0" cy="17843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9704" name="AutoShape 7"/>
          <p:cNvCxnSpPr>
            <a:cxnSpLocks noChangeShapeType="1"/>
          </p:cNvCxnSpPr>
          <p:nvPr/>
        </p:nvCxnSpPr>
        <p:spPr bwMode="auto">
          <a:xfrm>
            <a:off x="6858000" y="2143125"/>
            <a:ext cx="0" cy="17843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1166813" algn="l"/>
                <a:tab pos="2970213" algn="ctr"/>
                <a:tab pos="4498975" algn="l"/>
              </a:tabLst>
            </a:pP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9706" name="TextBox 14"/>
          <p:cNvSpPr txBox="1">
            <a:spLocks noChangeArrowheads="1"/>
          </p:cNvSpPr>
          <p:nvPr/>
        </p:nvSpPr>
        <p:spPr bwMode="auto">
          <a:xfrm>
            <a:off x="3563938" y="1412875"/>
            <a:ext cx="186531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    </a:t>
            </a:r>
            <a:r>
              <a:rPr lang="ru-RU">
                <a:latin typeface="Calibri" pitchFamily="34" charset="0"/>
              </a:rPr>
              <a:t> </a:t>
            </a:r>
            <a:r>
              <a:rPr lang="ru-RU" b="1">
                <a:latin typeface="Calibri" pitchFamily="34" charset="0"/>
              </a:rPr>
              <a:t>не</a:t>
            </a:r>
          </a:p>
        </p:txBody>
      </p:sp>
      <p:sp>
        <p:nvSpPr>
          <p:cNvPr id="29707" name="TextBox 15"/>
          <p:cNvSpPr txBox="1">
            <a:spLocks noChangeArrowheads="1"/>
          </p:cNvSpPr>
          <p:nvPr/>
        </p:nvSpPr>
        <p:spPr bwMode="auto">
          <a:xfrm>
            <a:off x="5500688" y="1714500"/>
            <a:ext cx="1000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>
                <a:latin typeface="Calibri" pitchFamily="34" charset="0"/>
              </a:rPr>
              <a:t>  </a:t>
            </a:r>
            <a:r>
              <a:rPr lang="ru-RU" sz="2800">
                <a:latin typeface="Calibri" pitchFamily="34" charset="0"/>
              </a:rPr>
              <a:t>Нет</a:t>
            </a:r>
          </a:p>
        </p:txBody>
      </p:sp>
      <p:sp>
        <p:nvSpPr>
          <p:cNvPr id="29708" name="TextBox 16"/>
          <p:cNvSpPr txBox="1">
            <a:spLocks noChangeArrowheads="1"/>
          </p:cNvSpPr>
          <p:nvPr/>
        </p:nvSpPr>
        <p:spPr bwMode="auto">
          <a:xfrm>
            <a:off x="2857500" y="1714500"/>
            <a:ext cx="642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Да</a:t>
            </a:r>
          </a:p>
        </p:txBody>
      </p:sp>
      <p:sp>
        <p:nvSpPr>
          <p:cNvPr id="29709" name="TextBox 17"/>
          <p:cNvSpPr txBox="1">
            <a:spLocks noChangeArrowheads="1"/>
          </p:cNvSpPr>
          <p:nvPr/>
        </p:nvSpPr>
        <p:spPr bwMode="auto">
          <a:xfrm>
            <a:off x="0" y="2214563"/>
            <a:ext cx="21431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слово в русском языке употребляется без частицы </a:t>
            </a: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не, </a:t>
            </a:r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пишем раздельно</a:t>
            </a:r>
          </a:p>
        </p:txBody>
      </p:sp>
      <p:sp>
        <p:nvSpPr>
          <p:cNvPr id="29710" name="TextBox 18"/>
          <p:cNvSpPr txBox="1">
            <a:spLocks noChangeArrowheads="1"/>
          </p:cNvSpPr>
          <p:nvPr/>
        </p:nvSpPr>
        <p:spPr bwMode="auto">
          <a:xfrm>
            <a:off x="6804025" y="2286000"/>
            <a:ext cx="2125663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слово в русском языке не употребляется без частицы </a:t>
            </a: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не, </a:t>
            </a:r>
            <a:r>
              <a:rPr lang="ru-RU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пишем слитно</a:t>
            </a:r>
          </a:p>
        </p:txBody>
      </p:sp>
      <p:sp>
        <p:nvSpPr>
          <p:cNvPr id="29711" name="TextBox 19"/>
          <p:cNvSpPr txBox="1">
            <a:spLocks noChangeArrowheads="1"/>
          </p:cNvSpPr>
          <p:nvPr/>
        </p:nvSpPr>
        <p:spPr bwMode="auto">
          <a:xfrm>
            <a:off x="5857875" y="4929188"/>
            <a:ext cx="2314575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негодовать</a:t>
            </a:r>
          </a:p>
          <a:p>
            <a:pPr algn="ctr"/>
            <a:r>
              <a:rPr lang="ru-RU" sz="3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ненавидеть</a:t>
            </a:r>
          </a:p>
          <a:p>
            <a:pPr algn="ctr"/>
            <a:endParaRPr lang="ru-RU" sz="3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600" b="1" smtClean="0">
                <a:latin typeface="Times New Roman" pitchFamily="18" charset="0"/>
              </a:rPr>
              <a:t>Слова-исключения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sz="4400" smtClean="0">
                <a:latin typeface="Times New Roman" pitchFamily="18" charset="0"/>
              </a:rPr>
              <a:t>ненавидеть</a:t>
            </a:r>
          </a:p>
          <a:p>
            <a:pPr eaLnBrk="1" hangingPunct="1"/>
            <a:r>
              <a:rPr lang="ru-RU" sz="4400" smtClean="0">
                <a:latin typeface="Times New Roman" pitchFamily="18" charset="0"/>
              </a:rPr>
              <a:t>негодовать</a:t>
            </a:r>
          </a:p>
          <a:p>
            <a:pPr eaLnBrk="1" hangingPunct="1"/>
            <a:r>
              <a:rPr lang="ru-RU" sz="4400" smtClean="0">
                <a:latin typeface="Times New Roman" pitchFamily="18" charset="0"/>
              </a:rPr>
              <a:t>недоумевать</a:t>
            </a:r>
          </a:p>
          <a:p>
            <a:pPr eaLnBrk="1" hangingPunct="1"/>
            <a:r>
              <a:rPr lang="ru-RU" sz="4400" smtClean="0">
                <a:latin typeface="Times New Roman" pitchFamily="18" charset="0"/>
              </a:rPr>
              <a:t>невзлюбить</a:t>
            </a:r>
          </a:p>
          <a:p>
            <a:pPr eaLnBrk="1" hangingPunct="1"/>
            <a:r>
              <a:rPr lang="ru-RU" sz="4400" smtClean="0">
                <a:latin typeface="Times New Roman" pitchFamily="18" charset="0"/>
              </a:rPr>
              <a:t>нежиться</a:t>
            </a:r>
          </a:p>
          <a:p>
            <a:pPr eaLnBrk="1" hangingPunct="1"/>
            <a:endParaRPr lang="ru-RU" sz="4400" smtClean="0">
              <a:latin typeface="Times New Roman" pitchFamily="18" charset="0"/>
            </a:endParaRPr>
          </a:p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  <p:sp>
        <p:nvSpPr>
          <p:cNvPr id="3072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sz="4400" smtClean="0">
                <a:latin typeface="Times New Roman" pitchFamily="18" charset="0"/>
              </a:rPr>
              <a:t>недослышать</a:t>
            </a:r>
          </a:p>
          <a:p>
            <a:pPr eaLnBrk="1" hangingPunct="1"/>
            <a:r>
              <a:rPr lang="ru-RU" sz="4400" smtClean="0">
                <a:latin typeface="Times New Roman" pitchFamily="18" charset="0"/>
              </a:rPr>
              <a:t>нездоровится</a:t>
            </a:r>
          </a:p>
          <a:p>
            <a:pPr eaLnBrk="1" hangingPunct="1"/>
            <a:r>
              <a:rPr lang="ru-RU" sz="4400" smtClean="0">
                <a:latin typeface="Times New Roman" pitchFamily="18" charset="0"/>
              </a:rPr>
              <a:t>неволить</a:t>
            </a:r>
          </a:p>
          <a:p>
            <a:pPr eaLnBrk="1" hangingPunct="1"/>
            <a:r>
              <a:rPr lang="ru-RU" sz="4400" smtClean="0">
                <a:latin typeface="Times New Roman" pitchFamily="18" charset="0"/>
              </a:rPr>
              <a:t>неметь</a:t>
            </a:r>
          </a:p>
          <a:p>
            <a:pPr eaLnBrk="1" hangingPunct="1"/>
            <a:endParaRPr lang="ru-RU" sz="4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 idx="4294967295"/>
          </p:nvPr>
        </p:nvSpPr>
        <p:spPr>
          <a:xfrm flipV="1">
            <a:off x="0" y="0"/>
            <a:ext cx="8243888" cy="103188"/>
          </a:xfrm>
        </p:spPr>
        <p:txBody>
          <a:bodyPr/>
          <a:lstStyle/>
          <a:p>
            <a:pPr eaLnBrk="1" hangingPunct="1">
              <a:defRPr/>
            </a:pPr>
            <a:endParaRPr lang="ru-RU" sz="4800" b="1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31746" name="Picture 5" descr="4-5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813"/>
            <a:ext cx="9144000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03188"/>
            <a:ext cx="9144000" cy="1314450"/>
          </a:xfrm>
        </p:spPr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4800" smtClean="0">
                <a:solidFill>
                  <a:srgbClr val="0070C0"/>
                </a:solidFill>
              </a:rPr>
              <a:t/>
            </a:r>
            <a:br>
              <a:rPr lang="ru-RU" sz="4800" smtClean="0">
                <a:solidFill>
                  <a:srgbClr val="0070C0"/>
                </a:solidFill>
              </a:rPr>
            </a:br>
            <a:r>
              <a:rPr lang="ru-RU" sz="4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Правописание не с глаголами</a:t>
            </a:r>
            <a:r>
              <a:rPr lang="ru-RU" sz="4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0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5508625" cy="44561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3200" smtClean="0">
                <a:latin typeface="Times New Roman" pitchFamily="18" charset="0"/>
              </a:rPr>
              <a:t>  </a:t>
            </a:r>
            <a:r>
              <a:rPr lang="ru-RU" sz="3200" b="1" smtClean="0">
                <a:latin typeface="Times New Roman" pitchFamily="18" charset="0"/>
              </a:rPr>
              <a:t>Хорошие друзья в беде…</a:t>
            </a:r>
          </a:p>
          <a:p>
            <a:pPr eaLnBrk="1" hangingPunct="1">
              <a:buFontTx/>
              <a:buNone/>
            </a:pPr>
            <a:endParaRPr lang="ru-RU" sz="3200" b="1" smtClean="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z="3200" b="1" smtClean="0">
                <a:latin typeface="Times New Roman" pitchFamily="18" charset="0"/>
              </a:rPr>
              <a:t>  Друзей и водой…</a:t>
            </a:r>
          </a:p>
          <a:p>
            <a:pPr eaLnBrk="1" hangingPunct="1">
              <a:buFontTx/>
              <a:buNone/>
            </a:pPr>
            <a:endParaRPr lang="ru-RU" sz="3200" b="1" smtClean="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z="3200" b="1" smtClean="0">
                <a:latin typeface="Times New Roman" pitchFamily="18" charset="0"/>
              </a:rPr>
              <a:t>  Новых друзей наживай, а старых…</a:t>
            </a:r>
          </a:p>
        </p:txBody>
      </p:sp>
      <p:sp>
        <p:nvSpPr>
          <p:cNvPr id="32771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6011863" y="1600200"/>
            <a:ext cx="3132137" cy="44561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3200" b="1" smtClean="0">
                <a:latin typeface="Times New Roman" pitchFamily="18" charset="0"/>
              </a:rPr>
              <a:t>(не)разольёшь.</a:t>
            </a:r>
          </a:p>
          <a:p>
            <a:pPr eaLnBrk="1" hangingPunct="1">
              <a:buFontTx/>
              <a:buNone/>
            </a:pPr>
            <a:endParaRPr lang="ru-RU" sz="3200" b="1" smtClean="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z="3200" b="1" smtClean="0">
                <a:latin typeface="Times New Roman" pitchFamily="18" charset="0"/>
              </a:rPr>
              <a:t>(не)теряй.</a:t>
            </a:r>
          </a:p>
          <a:p>
            <a:pPr eaLnBrk="1" hangingPunct="1">
              <a:buFontTx/>
              <a:buNone/>
            </a:pPr>
            <a:endParaRPr lang="ru-RU" sz="3200" b="1" smtClean="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z="3200" b="1" smtClean="0">
                <a:latin typeface="Times New Roman" pitchFamily="18" charset="0"/>
              </a:rPr>
              <a:t>(не)оставят.</a:t>
            </a:r>
          </a:p>
        </p:txBody>
      </p:sp>
      <p:sp>
        <p:nvSpPr>
          <p:cNvPr id="32772" name="Rectangle 9"/>
          <p:cNvSpPr>
            <a:spLocks noChangeArrowheads="1"/>
          </p:cNvSpPr>
          <p:nvPr/>
        </p:nvSpPr>
        <p:spPr bwMode="auto">
          <a:xfrm>
            <a:off x="1547813" y="561975"/>
            <a:ext cx="2159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1166813" algn="l"/>
                <a:tab pos="2970213" algn="ctr"/>
                <a:tab pos="4498975" algn="l"/>
              </a:tabLst>
            </a:pP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2773" name="TextBox 20"/>
          <p:cNvSpPr txBox="1">
            <a:spLocks noChangeArrowheads="1"/>
          </p:cNvSpPr>
          <p:nvPr/>
        </p:nvSpPr>
        <p:spPr bwMode="auto">
          <a:xfrm>
            <a:off x="5429250" y="1428750"/>
            <a:ext cx="2786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800">
              <a:latin typeface="Calibri" pitchFamily="34" charset="0"/>
            </a:endParaRPr>
          </a:p>
          <a:p>
            <a:endParaRPr lang="ru-RU" sz="180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Карточка</a:t>
            </a:r>
          </a:p>
        </p:txBody>
      </p:sp>
      <p:sp>
        <p:nvSpPr>
          <p:cNvPr id="3379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4561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440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4400" b="1" smtClean="0">
                <a:latin typeface="Times New Roman" pitchFamily="18" charset="0"/>
              </a:rPr>
              <a:t>Хорошие друзья в беде 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оставят.</a:t>
            </a:r>
          </a:p>
          <a:p>
            <a:pPr eaLnBrk="1" hangingPunct="1">
              <a:lnSpc>
                <a:spcPct val="90000"/>
              </a:lnSpc>
            </a:pPr>
            <a:r>
              <a:rPr lang="ru-RU" sz="4400" b="1" smtClean="0">
                <a:latin typeface="Times New Roman" pitchFamily="18" charset="0"/>
              </a:rPr>
              <a:t>Друзей и водой 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разольёшь.</a:t>
            </a:r>
          </a:p>
          <a:p>
            <a:pPr eaLnBrk="1" hangingPunct="1">
              <a:lnSpc>
                <a:spcPct val="90000"/>
              </a:lnSpc>
            </a:pPr>
            <a:r>
              <a:rPr lang="ru-RU" sz="4400" b="1" smtClean="0">
                <a:latin typeface="Times New Roman" pitchFamily="18" charset="0"/>
              </a:rPr>
              <a:t>Новых друзей наживай, а старых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4400" b="1" smtClean="0">
                <a:latin typeface="Times New Roman" pitchFamily="18" charset="0"/>
              </a:rPr>
              <a:t>  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теряй</a:t>
            </a:r>
            <a:r>
              <a:rPr lang="ru-RU" sz="4400" smtClean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1" name="Rectangle 5"/>
          <p:cNvSpPr>
            <a:spLocks noGrp="1" noChangeArrowheads="1"/>
          </p:cNvSpPr>
          <p:nvPr>
            <p:ph type="title"/>
          </p:nvPr>
        </p:nvSpPr>
        <p:spPr>
          <a:xfrm flipV="1">
            <a:off x="442913" y="0"/>
            <a:ext cx="8243887" cy="103188"/>
          </a:xfrm>
        </p:spPr>
        <p:txBody>
          <a:bodyPr/>
          <a:lstStyle/>
          <a:p>
            <a:pPr eaLnBrk="1" hangingPunct="1">
              <a:defRPr/>
            </a:pPr>
            <a:endParaRPr lang="ru-RU" sz="4000"/>
          </a:p>
        </p:txBody>
      </p:sp>
      <p:sp>
        <p:nvSpPr>
          <p:cNvPr id="3481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mtClean="0">
                <a:latin typeface="Times New Roman" pitchFamily="18" charset="0"/>
              </a:rPr>
              <a:t>    </a:t>
            </a:r>
            <a:r>
              <a:rPr lang="ru-RU" b="1" smtClean="0">
                <a:latin typeface="Times New Roman" pitchFamily="18" charset="0"/>
              </a:rPr>
              <a:t>Завести велели мне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Новые привычки.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Никогда девчонок НЕ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Дёргать за косички.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b="1" smtClean="0">
                <a:latin typeface="Times New Roman" pitchFamily="18" charset="0"/>
              </a:rPr>
              <a:t>         Никогда с братишкой НЕ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     Драться за обедом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     На уроках больше НЕ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     Говорить с соседом!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b="1" smtClean="0">
                <a:latin typeface="Times New Roman" pitchFamily="18" charset="0"/>
              </a:rPr>
              <a:t>    Я согласен даже НЕ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Рисовать на карте!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Я согласен даже НЕ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Танцевать на парте!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b="1" smtClean="0">
                <a:latin typeface="Times New Roman" pitchFamily="18" charset="0"/>
              </a:rPr>
              <a:t>        Но не делайте вы мне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     Никаких упрёков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     Если даже я и НЕ </a:t>
            </a:r>
            <a:br>
              <a:rPr lang="ru-RU" b="1" smtClean="0">
                <a:latin typeface="Times New Roman" pitchFamily="18" charset="0"/>
              </a:rPr>
            </a:br>
            <a:r>
              <a:rPr lang="ru-RU" b="1" smtClean="0">
                <a:latin typeface="Times New Roman" pitchFamily="18" charset="0"/>
              </a:rPr>
              <a:t>     Выучу уроков!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Проверка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4400" b="1" smtClean="0">
                <a:latin typeface="Times New Roman" pitchFamily="18" charset="0"/>
              </a:rPr>
              <a:t>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дёргать, 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драться,</a:t>
            </a:r>
          </a:p>
          <a:p>
            <a:pPr eaLnBrk="1" hangingPunct="1">
              <a:buFontTx/>
              <a:buNone/>
            </a:pPr>
            <a:r>
              <a:rPr lang="ru-RU" sz="4400" b="1" smtClean="0">
                <a:latin typeface="Times New Roman" pitchFamily="18" charset="0"/>
              </a:rPr>
              <a:t>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говорить, 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рисовать, </a:t>
            </a:r>
          </a:p>
          <a:p>
            <a:pPr eaLnBrk="1" hangingPunct="1">
              <a:buFontTx/>
              <a:buNone/>
            </a:pPr>
            <a:r>
              <a:rPr lang="ru-RU" sz="4400" b="1" smtClean="0">
                <a:latin typeface="Times New Roman" pitchFamily="18" charset="0"/>
              </a:rPr>
              <a:t>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танцевать, 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делайте,</a:t>
            </a:r>
          </a:p>
          <a:p>
            <a:pPr eaLnBrk="1" hangingPunct="1">
              <a:buFontTx/>
              <a:buNone/>
            </a:pPr>
            <a:r>
              <a:rPr lang="ru-RU" sz="4400" b="1" smtClean="0">
                <a:latin typeface="Times New Roman" pitchFamily="18" charset="0"/>
              </a:rPr>
              <a:t>не</a:t>
            </a:r>
            <a:r>
              <a:rPr lang="ru-RU" sz="4400" b="1" u="sng" smtClean="0">
                <a:latin typeface="Times New Roman" pitchFamily="18" charset="0"/>
              </a:rPr>
              <a:t>  </a:t>
            </a:r>
            <a:r>
              <a:rPr lang="ru-RU" sz="4400" b="1" smtClean="0">
                <a:latin typeface="Times New Roman" pitchFamily="18" charset="0"/>
              </a:rPr>
              <a:t>выучу.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000" b="1" smtClean="0">
                <a:latin typeface="Times New Roman" pitchFamily="18" charset="0"/>
                <a:cs typeface="Times New Roman" pitchFamily="18" charset="0"/>
              </a:rPr>
              <a:t>Тема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9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6600" b="1" smtClean="0">
                <a:latin typeface="Times New Roman" pitchFamily="18" charset="0"/>
                <a:cs typeface="Times New Roman" pitchFamily="18" charset="0"/>
              </a:rPr>
              <a:t>Правописание частицы </a:t>
            </a:r>
            <a:r>
              <a:rPr lang="ru-RU" sz="66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6600" b="1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6600" b="1" smtClean="0">
                <a:latin typeface="Times New Roman" pitchFamily="18" charset="0"/>
                <a:cs typeface="Times New Roman" pitchFamily="18" charset="0"/>
              </a:rPr>
              <a:t>с глаголами</a:t>
            </a:r>
            <a:r>
              <a:rPr lang="ru-RU" sz="60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smtClean="0">
                <a:latin typeface="Times New Roman" pitchFamily="18" charset="0"/>
                <a:cs typeface="Times New Roman" pitchFamily="18" charset="0"/>
              </a:rPr>
            </a:br>
            <a:endParaRPr lang="ru-RU" sz="6000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  <a:cs typeface="Times New Roman" pitchFamily="18" charset="0"/>
              </a:rPr>
              <a:t>Цель</a:t>
            </a:r>
            <a:endParaRPr lang="ru-RU" sz="8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7200" b="1" smtClean="0">
                <a:latin typeface="Times New Roman" pitchFamily="18" charset="0"/>
                <a:cs typeface="Times New Roman" pitchFamily="18" charset="0"/>
              </a:rPr>
              <a:t>Научиться писать частицу </a:t>
            </a:r>
            <a:r>
              <a:rPr lang="ru-RU" sz="72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7200" b="1" smtClean="0">
                <a:latin typeface="Times New Roman" pitchFamily="18" charset="0"/>
                <a:cs typeface="Times New Roman" pitchFamily="18" charset="0"/>
              </a:rPr>
              <a:t> с глаголами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Вопросы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456113"/>
          </a:xfrm>
        </p:spPr>
        <p:txBody>
          <a:bodyPr/>
          <a:lstStyle/>
          <a:p>
            <a:pPr eaLnBrk="1" hangingPunct="1"/>
            <a:endParaRPr lang="ru-RU" sz="3600" smtClean="0"/>
          </a:p>
          <a:p>
            <a:pPr eaLnBrk="1" hangingPunct="1">
              <a:buFontTx/>
              <a:buNone/>
            </a:pPr>
            <a:r>
              <a:rPr lang="ru-RU" sz="4800" b="1" smtClean="0">
                <a:latin typeface="Times New Roman" pitchFamily="18" charset="0"/>
              </a:rPr>
              <a:t> Что такое не?</a:t>
            </a:r>
          </a:p>
          <a:p>
            <a:pPr eaLnBrk="1" hangingPunct="1">
              <a:buFontTx/>
              <a:buNone/>
            </a:pPr>
            <a:r>
              <a:rPr lang="ru-RU" sz="4800" b="1" smtClean="0">
                <a:latin typeface="Times New Roman" pitchFamily="18" charset="0"/>
              </a:rPr>
              <a:t> К какой части речи относится?</a:t>
            </a:r>
          </a:p>
          <a:p>
            <a:pPr eaLnBrk="1" hangingPunct="1">
              <a:buFontTx/>
              <a:buNone/>
            </a:pPr>
            <a:r>
              <a:rPr lang="ru-RU" sz="4800" b="1" smtClean="0">
                <a:latin typeface="Times New Roman" pitchFamily="18" charset="0"/>
              </a:rPr>
              <a:t> Как пишется не с глаголами?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03188"/>
            <a:ext cx="9144000" cy="1314450"/>
          </a:xfrm>
        </p:spPr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>
                <a:solidFill>
                  <a:srgbClr val="0070C0"/>
                </a:solidFill>
              </a:rPr>
              <a:t/>
            </a:r>
            <a:br>
              <a:rPr lang="ru-RU" sz="4000" smtClean="0">
                <a:solidFill>
                  <a:srgbClr val="0070C0"/>
                </a:solidFill>
              </a:rPr>
            </a:br>
            <a:r>
              <a:rPr lang="ru-RU" sz="4000" smtClean="0">
                <a:solidFill>
                  <a:srgbClr val="0070C0"/>
                </a:solidFill>
              </a:rPr>
              <a:t/>
            </a:r>
            <a:br>
              <a:rPr lang="ru-RU" sz="4000" smtClean="0">
                <a:solidFill>
                  <a:srgbClr val="0070C0"/>
                </a:solidFill>
              </a:rPr>
            </a:b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Правописание не с глаголами</a:t>
            </a:r>
            <a:r>
              <a:rPr lang="ru-RU" sz="4000" smtClean="0">
                <a:solidFill>
                  <a:schemeClr val="tx1"/>
                </a:solidFill>
              </a:rPr>
              <a:t/>
            </a:r>
            <a:br>
              <a:rPr lang="ru-RU" sz="4000" smtClean="0">
                <a:solidFill>
                  <a:schemeClr val="tx1"/>
                </a:solidFill>
              </a:rPr>
            </a:br>
            <a:endParaRPr lang="ru-RU" sz="4000" smtClean="0">
              <a:solidFill>
                <a:schemeClr val="tx1"/>
              </a:solidFill>
            </a:endParaRP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ru-RU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Не выучил, не знаешь –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Не делай, не спеши.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С глаголами отдельно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smtClean="0">
                <a:latin typeface="Times New Roman" pitchFamily="18" charset="0"/>
              </a:rPr>
              <a:t>Частицу </a:t>
            </a:r>
            <a:r>
              <a:rPr lang="ru-RU" sz="5400" b="1" smtClean="0">
                <a:solidFill>
                  <a:schemeClr val="tx2"/>
                </a:solidFill>
                <a:latin typeface="Times New Roman" pitchFamily="18" charset="0"/>
              </a:rPr>
              <a:t>не</a:t>
            </a:r>
            <a:r>
              <a:rPr lang="ru-RU" sz="5400" b="1" smtClean="0">
                <a:latin typeface="Times New Roman" pitchFamily="18" charset="0"/>
              </a:rPr>
              <a:t> пиши!</a:t>
            </a:r>
          </a:p>
        </p:txBody>
      </p:sp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1643063" y="1928813"/>
            <a:ext cx="6072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                                   </a:t>
            </a:r>
            <a:endParaRPr lang="ru-RU" sz="24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Итог</a:t>
            </a:r>
          </a:p>
        </p:txBody>
      </p:sp>
      <p:sp>
        <p:nvSpPr>
          <p:cNvPr id="4096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2195513" y="1628775"/>
            <a:ext cx="6564312" cy="44561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 - </a:t>
            </a:r>
            <a:r>
              <a:rPr lang="ru-RU" sz="4000" smtClean="0">
                <a:latin typeface="Times New Roman" pitchFamily="18" charset="0"/>
              </a:rPr>
              <a:t>мне всё понятно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400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4000" smtClean="0">
                <a:latin typeface="Times New Roman" pitchFamily="18" charset="0"/>
              </a:rPr>
              <a:t>есть сомнения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sz="400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4000" smtClean="0">
                <a:latin typeface="Times New Roman" pitchFamily="18" charset="0"/>
              </a:rPr>
              <a:t>ничего не понял, требуется помощь</a:t>
            </a:r>
          </a:p>
        </p:txBody>
      </p:sp>
      <p:grpSp>
        <p:nvGrpSpPr>
          <p:cNvPr id="40963" name="Group 16"/>
          <p:cNvGrpSpPr>
            <a:grpSpLocks noChangeAspect="1"/>
          </p:cNvGrpSpPr>
          <p:nvPr/>
        </p:nvGrpSpPr>
        <p:grpSpPr bwMode="auto">
          <a:xfrm>
            <a:off x="611188" y="1773238"/>
            <a:ext cx="1600200" cy="4343400"/>
            <a:chOff x="2279" y="3356"/>
            <a:chExt cx="1976" cy="5295"/>
          </a:xfrm>
        </p:grpSpPr>
        <p:sp>
          <p:nvSpPr>
            <p:cNvPr id="176145" name="AutoShape 17"/>
            <p:cNvSpPr>
              <a:spLocks noChangeAspect="1" noChangeArrowheads="1"/>
            </p:cNvSpPr>
            <p:nvPr/>
          </p:nvSpPr>
          <p:spPr bwMode="auto">
            <a:xfrm>
              <a:off x="2279" y="3356"/>
              <a:ext cx="1976" cy="5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6146" name="Oval 18"/>
            <p:cNvSpPr>
              <a:spLocks noChangeArrowheads="1"/>
            </p:cNvSpPr>
            <p:nvPr/>
          </p:nvSpPr>
          <p:spPr bwMode="auto">
            <a:xfrm>
              <a:off x="2561" y="3495"/>
              <a:ext cx="1353" cy="1333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6147" name="Oval 19"/>
            <p:cNvSpPr>
              <a:spLocks noChangeArrowheads="1"/>
            </p:cNvSpPr>
            <p:nvPr/>
          </p:nvSpPr>
          <p:spPr bwMode="auto">
            <a:xfrm>
              <a:off x="2561" y="5167"/>
              <a:ext cx="1353" cy="1335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6148" name="Oval 20"/>
            <p:cNvSpPr>
              <a:spLocks noChangeArrowheads="1"/>
            </p:cNvSpPr>
            <p:nvPr/>
          </p:nvSpPr>
          <p:spPr bwMode="auto">
            <a:xfrm>
              <a:off x="2561" y="6840"/>
              <a:ext cx="1353" cy="133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5400" b="1" smtClean="0"/>
              <a:t>Домашнее задание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mtClean="0">
                <a:latin typeface="Times New Roman" pitchFamily="18" charset="0"/>
              </a:rPr>
              <a:t>        </a:t>
            </a:r>
            <a:r>
              <a:rPr lang="ru-RU" sz="4400" b="1" smtClean="0">
                <a:latin typeface="Times New Roman" pitchFamily="18" charset="0"/>
              </a:rPr>
              <a:t>Из любого текста выписать глаголы с частицей не            (не менее десяти слов). </a:t>
            </a:r>
          </a:p>
          <a:p>
            <a:pPr eaLnBrk="1" hangingPunct="1">
              <a:buFontTx/>
              <a:buNone/>
            </a:pPr>
            <a:r>
              <a:rPr lang="ru-RU" sz="4400" b="1" smtClean="0">
                <a:latin typeface="Times New Roman" pitchFamily="18" charset="0"/>
              </a:rPr>
              <a:t>   Обязательно написать название произведения и кто его автор.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b="1" smtClean="0">
                <a:latin typeface="Times New Roman" pitchFamily="18" charset="0"/>
              </a:rPr>
              <a:t>Пример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>
                <a:latin typeface="Times New Roman" pitchFamily="18" charset="0"/>
              </a:rPr>
              <a:t>   </a:t>
            </a:r>
            <a:r>
              <a:rPr lang="ru-RU" sz="4000" b="1" smtClean="0">
                <a:latin typeface="Times New Roman" pitchFamily="18" charset="0"/>
              </a:rPr>
              <a:t>Александр Волков «Семь подземных королей»: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знает,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мог,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тревожил,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виню,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являлись,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стоило, </a:t>
            </a:r>
          </a:p>
          <a:p>
            <a:pPr eaLnBrk="1" hangingPunct="1">
              <a:buFontTx/>
              <a:buNone/>
            </a:pPr>
            <a:r>
              <a:rPr lang="ru-RU" sz="4000" b="1" smtClean="0">
                <a:latin typeface="Times New Roman" pitchFamily="18" charset="0"/>
              </a:rPr>
              <a:t> 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виноваты,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успели, </a:t>
            </a:r>
          </a:p>
          <a:p>
            <a:pPr eaLnBrk="1" hangingPunct="1">
              <a:buFontTx/>
              <a:buNone/>
            </a:pPr>
            <a:r>
              <a:rPr lang="ru-RU" sz="4000" b="1" smtClean="0">
                <a:latin typeface="Times New Roman" pitchFamily="18" charset="0"/>
              </a:rPr>
              <a:t> 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подходить, не</a:t>
            </a:r>
            <a:r>
              <a:rPr lang="ru-RU" sz="4000" b="1" u="sng" smtClean="0">
                <a:latin typeface="Times New Roman" pitchFamily="18" charset="0"/>
              </a:rPr>
              <a:t>  </a:t>
            </a:r>
            <a:r>
              <a:rPr lang="ru-RU" sz="4000" b="1" smtClean="0">
                <a:latin typeface="Times New Roman" pitchFamily="18" charset="0"/>
              </a:rPr>
              <a:t>видел.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1166813" algn="l"/>
                <a:tab pos="2970213" algn="ctr"/>
                <a:tab pos="4498975" algn="l"/>
              </a:tabLst>
            </a:pPr>
            <a:r>
              <a:rPr lang="ru-RU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800"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4034" name="TextBox 20"/>
          <p:cNvSpPr txBox="1">
            <a:spLocks noChangeArrowheads="1"/>
          </p:cNvSpPr>
          <p:nvPr/>
        </p:nvSpPr>
        <p:spPr bwMode="auto">
          <a:xfrm>
            <a:off x="5429250" y="1071563"/>
            <a:ext cx="27860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800">
              <a:latin typeface="Calibri" pitchFamily="34" charset="0"/>
            </a:endParaRPr>
          </a:p>
          <a:p>
            <a:endParaRPr lang="ru-RU" sz="1800">
              <a:latin typeface="Calibri" pitchFamily="34" charset="0"/>
            </a:endParaRPr>
          </a:p>
        </p:txBody>
      </p:sp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1285875" y="1500188"/>
            <a:ext cx="6786563" cy="411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88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урок!</a:t>
            </a:r>
          </a:p>
          <a:p>
            <a:pPr algn="ctr">
              <a:defRPr/>
            </a:pPr>
            <a:endParaRPr lang="ru-RU" sz="88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lnDef>
  </a:objectDefaults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355</TotalTime>
  <Words>555</Words>
  <Application>Microsoft Office PowerPoint</Application>
  <PresentationFormat>Экран (4:3)</PresentationFormat>
  <Paragraphs>164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Шары</vt:lpstr>
      <vt:lpstr> Правописание частицы НЕ          с глаголами</vt:lpstr>
      <vt:lpstr>Слайд 2</vt:lpstr>
      <vt:lpstr>    Учите русский – годы кряду, С душой, с усердием, с умом! Вас ждёт великая награда –  И та награда в нём самом.                                     Сабир Абдулла  </vt:lpstr>
      <vt:lpstr>    Учите русский – годы кряду, С душой, с усердием, с умом!    </vt:lpstr>
      <vt:lpstr>Слайд 5</vt:lpstr>
      <vt:lpstr>Слайд 6</vt:lpstr>
      <vt:lpstr>Не с глаголами   пишется отдельно</vt:lpstr>
      <vt:lpstr> Тема</vt:lpstr>
      <vt:lpstr>Цель</vt:lpstr>
      <vt:lpstr>Вопросы</vt:lpstr>
      <vt:lpstr>  Правописание не с глаголами </vt:lpstr>
      <vt:lpstr>Вывод</vt:lpstr>
      <vt:lpstr>Физкультминутка</vt:lpstr>
      <vt:lpstr>Слайд 14</vt:lpstr>
      <vt:lpstr>Слайд 15</vt:lpstr>
      <vt:lpstr>Алгоритм</vt:lpstr>
      <vt:lpstr>  Правописание не с глаголами </vt:lpstr>
      <vt:lpstr>  Правописание не с глаголами </vt:lpstr>
      <vt:lpstr>Слова-исключения</vt:lpstr>
      <vt:lpstr>Слайд 20</vt:lpstr>
      <vt:lpstr>  Правописание не с глаголами </vt:lpstr>
      <vt:lpstr>Карточка</vt:lpstr>
      <vt:lpstr>Слайд 23</vt:lpstr>
      <vt:lpstr>Проверка</vt:lpstr>
      <vt:lpstr> Тема</vt:lpstr>
      <vt:lpstr>Цель</vt:lpstr>
      <vt:lpstr>Вопросы</vt:lpstr>
      <vt:lpstr>  Правописание не с глаголами </vt:lpstr>
      <vt:lpstr>Итог</vt:lpstr>
      <vt:lpstr>Домашнее задание</vt:lpstr>
      <vt:lpstr>Пример</vt:lpstr>
      <vt:lpstr>Слайд 32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26</cp:revision>
  <dcterms:created xsi:type="dcterms:W3CDTF">2011-11-27T14:31:54Z</dcterms:created>
  <dcterms:modified xsi:type="dcterms:W3CDTF">2020-05-08T06:43:03Z</dcterms:modified>
</cp:coreProperties>
</file>